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 id="2147483664" r:id="rId2"/>
  </p:sldMasterIdLst>
  <p:notesMasterIdLst>
    <p:notesMasterId r:id="rId36"/>
  </p:notesMasterIdLst>
  <p:sldIdLst>
    <p:sldId id="257" r:id="rId3"/>
    <p:sldId id="372" r:id="rId4"/>
    <p:sldId id="256" r:id="rId5"/>
    <p:sldId id="464" r:id="rId6"/>
    <p:sldId id="442" r:id="rId7"/>
    <p:sldId id="443" r:id="rId8"/>
    <p:sldId id="260" r:id="rId9"/>
    <p:sldId id="444" r:id="rId10"/>
    <p:sldId id="445" r:id="rId11"/>
    <p:sldId id="258" r:id="rId12"/>
    <p:sldId id="446" r:id="rId13"/>
    <p:sldId id="470" r:id="rId14"/>
    <p:sldId id="448" r:id="rId15"/>
    <p:sldId id="449" r:id="rId16"/>
    <p:sldId id="261" r:id="rId17"/>
    <p:sldId id="450" r:id="rId18"/>
    <p:sldId id="452" r:id="rId19"/>
    <p:sldId id="453" r:id="rId20"/>
    <p:sldId id="454" r:id="rId21"/>
    <p:sldId id="456" r:id="rId22"/>
    <p:sldId id="457" r:id="rId23"/>
    <p:sldId id="262" r:id="rId24"/>
    <p:sldId id="264" r:id="rId25"/>
    <p:sldId id="263" r:id="rId26"/>
    <p:sldId id="459" r:id="rId27"/>
    <p:sldId id="461" r:id="rId28"/>
    <p:sldId id="462" r:id="rId29"/>
    <p:sldId id="463" r:id="rId30"/>
    <p:sldId id="471" r:id="rId31"/>
    <p:sldId id="472" r:id="rId32"/>
    <p:sldId id="404" r:id="rId33"/>
    <p:sldId id="400" r:id="rId34"/>
    <p:sldId id="407" r:id="rId3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3F7F5"/>
    <a:srgbClr val="21E7E2"/>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A58AA8EA-E6D6-4E6C-AF24-3DF54303D646}" v="266" dt="2023-06-22T00:03:38.33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2309" autoAdjust="0"/>
    <p:restoredTop sz="88034" autoAdjust="0"/>
  </p:normalViewPr>
  <p:slideViewPr>
    <p:cSldViewPr snapToGrid="0">
      <p:cViewPr varScale="1">
        <p:scale>
          <a:sx n="55" d="100"/>
          <a:sy n="55" d="100"/>
        </p:scale>
        <p:origin x="816" y="52"/>
      </p:cViewPr>
      <p:guideLst/>
    </p:cSldViewPr>
  </p:slideViewPr>
  <p:notesTextViewPr>
    <p:cViewPr>
      <p:scale>
        <a:sx n="1" d="1"/>
        <a:sy n="1" d="1"/>
      </p:scale>
      <p:origin x="0" y="0"/>
    </p:cViewPr>
  </p:notesTextViewPr>
  <p:sorterViewPr>
    <p:cViewPr>
      <p:scale>
        <a:sx n="100" d="100"/>
        <a:sy n="100" d="100"/>
      </p:scale>
      <p:origin x="0" y="-290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theme" Target="theme/theme1.xml"/><Relationship Id="rId21" Type="http://schemas.openxmlformats.org/officeDocument/2006/relationships/slide" Target="slides/slide19.xml"/><Relationship Id="rId34" Type="http://schemas.openxmlformats.org/officeDocument/2006/relationships/slide" Target="slides/slide32.xml"/><Relationship Id="rId42" Type="http://schemas.microsoft.com/office/2015/10/relationships/revisionInfo" Target="revisionInfo.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29" Type="http://schemas.openxmlformats.org/officeDocument/2006/relationships/slide" Target="slides/slide27.xml"/><Relationship Id="rId41"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presProps" Target="presProps.xml"/><Relationship Id="rId40"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viewProps" Target="viewProp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Barbara Ecke" userId="c405dd3264b2bd5d" providerId="LiveId" clId="{A58AA8EA-E6D6-4E6C-AF24-3DF54303D646}"/>
    <pc:docChg chg="undo redo custSel addSld delSld modSld sldOrd modMainMaster">
      <pc:chgData name="Barbara Ecke" userId="c405dd3264b2bd5d" providerId="LiveId" clId="{A58AA8EA-E6D6-4E6C-AF24-3DF54303D646}" dt="2023-06-22T03:28:21.093" v="5981" actId="122"/>
      <pc:docMkLst>
        <pc:docMk/>
      </pc:docMkLst>
      <pc:sldChg chg="addSp delSp modSp mod setBg">
        <pc:chgData name="Barbara Ecke" userId="c405dd3264b2bd5d" providerId="LiveId" clId="{A58AA8EA-E6D6-4E6C-AF24-3DF54303D646}" dt="2023-06-21T05:06:58.331" v="3602"/>
        <pc:sldMkLst>
          <pc:docMk/>
          <pc:sldMk cId="1781730522" sldId="256"/>
        </pc:sldMkLst>
        <pc:spChg chg="mod">
          <ac:chgData name="Barbara Ecke" userId="c405dd3264b2bd5d" providerId="LiveId" clId="{A58AA8EA-E6D6-4E6C-AF24-3DF54303D646}" dt="2023-06-21T04:08:40.857" v="2923" actId="255"/>
          <ac:spMkLst>
            <pc:docMk/>
            <pc:sldMk cId="1781730522" sldId="256"/>
            <ac:spMk id="2" creationId="{ABE2788D-3E70-1A6E-B49A-76F614D582A6}"/>
          </ac:spMkLst>
        </pc:spChg>
        <pc:spChg chg="del mod">
          <ac:chgData name="Barbara Ecke" userId="c405dd3264b2bd5d" providerId="LiveId" clId="{A58AA8EA-E6D6-4E6C-AF24-3DF54303D646}" dt="2023-06-20T01:27:15.902" v="141" actId="21"/>
          <ac:spMkLst>
            <pc:docMk/>
            <pc:sldMk cId="1781730522" sldId="256"/>
            <ac:spMk id="3" creationId="{3895BDEE-A8B9-D69E-5340-C91B61BB52DA}"/>
          </ac:spMkLst>
        </pc:spChg>
        <pc:spChg chg="add del mod ord">
          <ac:chgData name="Barbara Ecke" userId="c405dd3264b2bd5d" providerId="LiveId" clId="{A58AA8EA-E6D6-4E6C-AF24-3DF54303D646}" dt="2023-06-21T03:50:51.698" v="2793" actId="21"/>
          <ac:spMkLst>
            <pc:docMk/>
            <pc:sldMk cId="1781730522" sldId="256"/>
            <ac:spMk id="3" creationId="{F8DA9FD3-C304-1E1F-64B5-890047606EC9}"/>
          </ac:spMkLst>
        </pc:spChg>
        <pc:spChg chg="add mod ord">
          <ac:chgData name="Barbara Ecke" userId="c405dd3264b2bd5d" providerId="LiveId" clId="{A58AA8EA-E6D6-4E6C-AF24-3DF54303D646}" dt="2023-06-21T04:19:37.293" v="2961" actId="255"/>
          <ac:spMkLst>
            <pc:docMk/>
            <pc:sldMk cId="1781730522" sldId="256"/>
            <ac:spMk id="4" creationId="{F86BAF0E-108D-D0F1-BD42-4802B69A4F08}"/>
          </ac:spMkLst>
        </pc:spChg>
        <pc:spChg chg="add mod">
          <ac:chgData name="Barbara Ecke" userId="c405dd3264b2bd5d" providerId="LiveId" clId="{A58AA8EA-E6D6-4E6C-AF24-3DF54303D646}" dt="2023-06-21T04:08:31.946" v="2922" actId="255"/>
          <ac:spMkLst>
            <pc:docMk/>
            <pc:sldMk cId="1781730522" sldId="256"/>
            <ac:spMk id="5" creationId="{FDB9585B-8B29-8AB2-8740-3E687DB8ACCD}"/>
          </ac:spMkLst>
        </pc:spChg>
        <pc:spChg chg="add">
          <ac:chgData name="Barbara Ecke" userId="c405dd3264b2bd5d" providerId="LiveId" clId="{A58AA8EA-E6D6-4E6C-AF24-3DF54303D646}" dt="2023-06-21T04:07:17.247" v="2911" actId="26606"/>
          <ac:spMkLst>
            <pc:docMk/>
            <pc:sldMk cId="1781730522" sldId="256"/>
            <ac:spMk id="12" creationId="{19D32F93-50AC-4C46-A5DB-291C60DDB7BD}"/>
          </ac:spMkLst>
        </pc:spChg>
        <pc:spChg chg="add">
          <ac:chgData name="Barbara Ecke" userId="c405dd3264b2bd5d" providerId="LiveId" clId="{A58AA8EA-E6D6-4E6C-AF24-3DF54303D646}" dt="2023-06-21T04:07:17.247" v="2911" actId="26606"/>
          <ac:spMkLst>
            <pc:docMk/>
            <pc:sldMk cId="1781730522" sldId="256"/>
            <ac:spMk id="14" creationId="{B9A1D9BC-1455-4308-9ABD-A3F8EDB67AAF}"/>
          </ac:spMkLst>
        </pc:spChg>
        <pc:spChg chg="add">
          <ac:chgData name="Barbara Ecke" userId="c405dd3264b2bd5d" providerId="LiveId" clId="{A58AA8EA-E6D6-4E6C-AF24-3DF54303D646}" dt="2023-06-21T04:07:17.247" v="2911" actId="26606"/>
          <ac:spMkLst>
            <pc:docMk/>
            <pc:sldMk cId="1781730522" sldId="256"/>
            <ac:spMk id="16" creationId="{827DC2C4-B485-428A-BF4A-472D2967F47F}"/>
          </ac:spMkLst>
        </pc:spChg>
        <pc:spChg chg="add">
          <ac:chgData name="Barbara Ecke" userId="c405dd3264b2bd5d" providerId="LiveId" clId="{A58AA8EA-E6D6-4E6C-AF24-3DF54303D646}" dt="2023-06-21T04:07:17.247" v="2911" actId="26606"/>
          <ac:spMkLst>
            <pc:docMk/>
            <pc:sldMk cId="1781730522" sldId="256"/>
            <ac:spMk id="18" creationId="{4A62647B-1222-407C-8740-5A497612B1F5}"/>
          </ac:spMkLst>
        </pc:spChg>
        <pc:picChg chg="add">
          <ac:chgData name="Barbara Ecke" userId="c405dd3264b2bd5d" providerId="LiveId" clId="{A58AA8EA-E6D6-4E6C-AF24-3DF54303D646}" dt="2023-06-21T04:07:17.247" v="2911" actId="26606"/>
          <ac:picMkLst>
            <pc:docMk/>
            <pc:sldMk cId="1781730522" sldId="256"/>
            <ac:picMk id="9" creationId="{2DA753C1-688C-BC2B-7F49-F25371452011}"/>
          </ac:picMkLst>
        </pc:picChg>
      </pc:sldChg>
      <pc:sldChg chg="modSp mod ord">
        <pc:chgData name="Barbara Ecke" userId="c405dd3264b2bd5d" providerId="LiveId" clId="{A58AA8EA-E6D6-4E6C-AF24-3DF54303D646}" dt="2023-06-21T06:04:43.843" v="3892" actId="255"/>
        <pc:sldMkLst>
          <pc:docMk/>
          <pc:sldMk cId="737525519" sldId="257"/>
        </pc:sldMkLst>
        <pc:spChg chg="mod">
          <ac:chgData name="Barbara Ecke" userId="c405dd3264b2bd5d" providerId="LiveId" clId="{A58AA8EA-E6D6-4E6C-AF24-3DF54303D646}" dt="2023-06-21T06:04:09.869" v="3889" actId="14100"/>
          <ac:spMkLst>
            <pc:docMk/>
            <pc:sldMk cId="737525519" sldId="257"/>
            <ac:spMk id="2" creationId="{07C8198B-61B4-490F-AA97-99CFA2CF3622}"/>
          </ac:spMkLst>
        </pc:spChg>
        <pc:spChg chg="mod">
          <ac:chgData name="Barbara Ecke" userId="c405dd3264b2bd5d" providerId="LiveId" clId="{A58AA8EA-E6D6-4E6C-AF24-3DF54303D646}" dt="2023-06-21T06:04:43.843" v="3892" actId="255"/>
          <ac:spMkLst>
            <pc:docMk/>
            <pc:sldMk cId="737525519" sldId="257"/>
            <ac:spMk id="3" creationId="{96B87C98-6E1F-4B38-91BE-8941A7E9C93B}"/>
          </ac:spMkLst>
        </pc:spChg>
        <pc:spChg chg="mod">
          <ac:chgData name="Barbara Ecke" userId="c405dd3264b2bd5d" providerId="LiveId" clId="{A58AA8EA-E6D6-4E6C-AF24-3DF54303D646}" dt="2023-06-21T05:30:55.545" v="3731" actId="688"/>
          <ac:spMkLst>
            <pc:docMk/>
            <pc:sldMk cId="737525519" sldId="257"/>
            <ac:spMk id="4" creationId="{B4394C64-7ED9-C681-FF10-3627B28A8597}"/>
          </ac:spMkLst>
        </pc:spChg>
        <pc:spChg chg="mod">
          <ac:chgData name="Barbara Ecke" userId="c405dd3264b2bd5d" providerId="LiveId" clId="{A58AA8EA-E6D6-4E6C-AF24-3DF54303D646}" dt="2023-06-20T18:52:19.915" v="553" actId="17032"/>
          <ac:spMkLst>
            <pc:docMk/>
            <pc:sldMk cId="737525519" sldId="257"/>
            <ac:spMk id="5" creationId="{22F49269-5BC0-46A4-FC9D-DCFB6102FDC5}"/>
          </ac:spMkLst>
        </pc:spChg>
      </pc:sldChg>
      <pc:sldChg chg="modSp add mod">
        <pc:chgData name="Barbara Ecke" userId="c405dd3264b2bd5d" providerId="LiveId" clId="{A58AA8EA-E6D6-4E6C-AF24-3DF54303D646}" dt="2023-06-21T04:29:42.287" v="3038" actId="14100"/>
        <pc:sldMkLst>
          <pc:docMk/>
          <pc:sldMk cId="1857308462" sldId="258"/>
        </pc:sldMkLst>
        <pc:spChg chg="mod">
          <ac:chgData name="Barbara Ecke" userId="c405dd3264b2bd5d" providerId="LiveId" clId="{A58AA8EA-E6D6-4E6C-AF24-3DF54303D646}" dt="2023-06-21T04:28:31.731" v="3024" actId="20577"/>
          <ac:spMkLst>
            <pc:docMk/>
            <pc:sldMk cId="1857308462" sldId="258"/>
            <ac:spMk id="7" creationId="{93A4691B-2D9F-4647-9D3E-42EE87623D59}"/>
          </ac:spMkLst>
        </pc:spChg>
        <pc:picChg chg="mod">
          <ac:chgData name="Barbara Ecke" userId="c405dd3264b2bd5d" providerId="LiveId" clId="{A58AA8EA-E6D6-4E6C-AF24-3DF54303D646}" dt="2023-06-21T04:29:42.287" v="3038" actId="14100"/>
          <ac:picMkLst>
            <pc:docMk/>
            <pc:sldMk cId="1857308462" sldId="258"/>
            <ac:picMk id="8" creationId="{30A44D73-B2EF-C4BD-4E12-124F88E11954}"/>
          </ac:picMkLst>
        </pc:picChg>
      </pc:sldChg>
      <pc:sldChg chg="add del">
        <pc:chgData name="Barbara Ecke" userId="c405dd3264b2bd5d" providerId="LiveId" clId="{A58AA8EA-E6D6-4E6C-AF24-3DF54303D646}" dt="2023-06-21T03:40:44.619" v="2683" actId="2696"/>
        <pc:sldMkLst>
          <pc:docMk/>
          <pc:sldMk cId="2666727575" sldId="259"/>
        </pc:sldMkLst>
      </pc:sldChg>
      <pc:sldChg chg="delSp modSp add mod ord">
        <pc:chgData name="Barbara Ecke" userId="c405dd3264b2bd5d" providerId="LiveId" clId="{A58AA8EA-E6D6-4E6C-AF24-3DF54303D646}" dt="2023-06-21T04:26:41.447" v="3009" actId="14100"/>
        <pc:sldMkLst>
          <pc:docMk/>
          <pc:sldMk cId="165083848" sldId="260"/>
        </pc:sldMkLst>
        <pc:spChg chg="del mod">
          <ac:chgData name="Barbara Ecke" userId="c405dd3264b2bd5d" providerId="LiveId" clId="{A58AA8EA-E6D6-4E6C-AF24-3DF54303D646}" dt="2023-06-20T18:31:04.931" v="292" actId="21"/>
          <ac:spMkLst>
            <pc:docMk/>
            <pc:sldMk cId="165083848" sldId="260"/>
            <ac:spMk id="6" creationId="{0C78EE0D-F10C-6FB6-7488-A222654E3865}"/>
          </ac:spMkLst>
        </pc:spChg>
        <pc:spChg chg="mod">
          <ac:chgData name="Barbara Ecke" userId="c405dd3264b2bd5d" providerId="LiveId" clId="{A58AA8EA-E6D6-4E6C-AF24-3DF54303D646}" dt="2023-06-21T04:26:16.315" v="3005" actId="1076"/>
          <ac:spMkLst>
            <pc:docMk/>
            <pc:sldMk cId="165083848" sldId="260"/>
            <ac:spMk id="10" creationId="{179CF507-3D35-0E24-2BF0-A9D1D04A4EA4}"/>
          </ac:spMkLst>
        </pc:spChg>
        <pc:picChg chg="mod">
          <ac:chgData name="Barbara Ecke" userId="c405dd3264b2bd5d" providerId="LiveId" clId="{A58AA8EA-E6D6-4E6C-AF24-3DF54303D646}" dt="2023-06-21T04:26:41.447" v="3009" actId="14100"/>
          <ac:picMkLst>
            <pc:docMk/>
            <pc:sldMk cId="165083848" sldId="260"/>
            <ac:picMk id="8" creationId="{5E0859C2-1CF0-A752-BE58-C76B0BAB88E4}"/>
          </ac:picMkLst>
        </pc:picChg>
      </pc:sldChg>
      <pc:sldChg chg="modSp add mod">
        <pc:chgData name="Barbara Ecke" userId="c405dd3264b2bd5d" providerId="LiveId" clId="{A58AA8EA-E6D6-4E6C-AF24-3DF54303D646}" dt="2023-06-21T23:54:33.563" v="5790" actId="1076"/>
        <pc:sldMkLst>
          <pc:docMk/>
          <pc:sldMk cId="180043879" sldId="261"/>
        </pc:sldMkLst>
        <pc:spChg chg="mod">
          <ac:chgData name="Barbara Ecke" userId="c405dd3264b2bd5d" providerId="LiveId" clId="{A58AA8EA-E6D6-4E6C-AF24-3DF54303D646}" dt="2023-06-21T23:54:33.563" v="5790" actId="1076"/>
          <ac:spMkLst>
            <pc:docMk/>
            <pc:sldMk cId="180043879" sldId="261"/>
            <ac:spMk id="3" creationId="{DD8C73C6-FCDA-D235-75A1-CC988555D415}"/>
          </ac:spMkLst>
        </pc:spChg>
      </pc:sldChg>
      <pc:sldChg chg="modSp add mod">
        <pc:chgData name="Barbara Ecke" userId="c405dd3264b2bd5d" providerId="LiveId" clId="{A58AA8EA-E6D6-4E6C-AF24-3DF54303D646}" dt="2023-06-21T04:37:30.793" v="3167" actId="20577"/>
        <pc:sldMkLst>
          <pc:docMk/>
          <pc:sldMk cId="769338139" sldId="262"/>
        </pc:sldMkLst>
        <pc:spChg chg="mod">
          <ac:chgData name="Barbara Ecke" userId="c405dd3264b2bd5d" providerId="LiveId" clId="{A58AA8EA-E6D6-4E6C-AF24-3DF54303D646}" dt="2023-06-21T04:37:30.793" v="3167" actId="20577"/>
          <ac:spMkLst>
            <pc:docMk/>
            <pc:sldMk cId="769338139" sldId="262"/>
            <ac:spMk id="3" creationId="{D7F0F6D3-C51E-D9E7-C93A-4F4A1B4C8A92}"/>
          </ac:spMkLst>
        </pc:spChg>
      </pc:sldChg>
      <pc:sldChg chg="modSp add mod">
        <pc:chgData name="Barbara Ecke" userId="c405dd3264b2bd5d" providerId="LiveId" clId="{A58AA8EA-E6D6-4E6C-AF24-3DF54303D646}" dt="2023-06-21T04:39:29.858" v="3182" actId="14100"/>
        <pc:sldMkLst>
          <pc:docMk/>
          <pc:sldMk cId="3093865467" sldId="263"/>
        </pc:sldMkLst>
        <pc:spChg chg="mod">
          <ac:chgData name="Barbara Ecke" userId="c405dd3264b2bd5d" providerId="LiveId" clId="{A58AA8EA-E6D6-4E6C-AF24-3DF54303D646}" dt="2023-06-21T04:39:00.511" v="3179" actId="207"/>
          <ac:spMkLst>
            <pc:docMk/>
            <pc:sldMk cId="3093865467" sldId="263"/>
            <ac:spMk id="3" creationId="{D7F0F6D3-C51E-D9E7-C93A-4F4A1B4C8A92}"/>
          </ac:spMkLst>
        </pc:spChg>
        <pc:picChg chg="mod">
          <ac:chgData name="Barbara Ecke" userId="c405dd3264b2bd5d" providerId="LiveId" clId="{A58AA8EA-E6D6-4E6C-AF24-3DF54303D646}" dt="2023-06-21T04:39:29.858" v="3182" actId="14100"/>
          <ac:picMkLst>
            <pc:docMk/>
            <pc:sldMk cId="3093865467" sldId="263"/>
            <ac:picMk id="15" creationId="{EE5C0C54-EE24-F9DD-2408-7F2A39060EE0}"/>
          </ac:picMkLst>
        </pc:picChg>
        <pc:picChg chg="mod">
          <ac:chgData name="Barbara Ecke" userId="c405dd3264b2bd5d" providerId="LiveId" clId="{A58AA8EA-E6D6-4E6C-AF24-3DF54303D646}" dt="2023-06-21T04:39:24.151" v="3181" actId="14100"/>
          <ac:picMkLst>
            <pc:docMk/>
            <pc:sldMk cId="3093865467" sldId="263"/>
            <ac:picMk id="19" creationId="{D7C4F7C4-D11B-C33A-AE85-8274AD9428F9}"/>
          </ac:picMkLst>
        </pc:picChg>
      </pc:sldChg>
      <pc:sldChg chg="modSp add mod">
        <pc:chgData name="Barbara Ecke" userId="c405dd3264b2bd5d" providerId="LiveId" clId="{A58AA8EA-E6D6-4E6C-AF24-3DF54303D646}" dt="2023-06-21T04:38:26.493" v="3176" actId="1076"/>
        <pc:sldMkLst>
          <pc:docMk/>
          <pc:sldMk cId="1754614325" sldId="264"/>
        </pc:sldMkLst>
        <pc:spChg chg="mod">
          <ac:chgData name="Barbara Ecke" userId="c405dd3264b2bd5d" providerId="LiveId" clId="{A58AA8EA-E6D6-4E6C-AF24-3DF54303D646}" dt="2023-06-21T04:37:50.024" v="3171" actId="20577"/>
          <ac:spMkLst>
            <pc:docMk/>
            <pc:sldMk cId="1754614325" sldId="264"/>
            <ac:spMk id="3" creationId="{D7F0F6D3-C51E-D9E7-C93A-4F4A1B4C8A92}"/>
          </ac:spMkLst>
        </pc:spChg>
        <pc:picChg chg="mod">
          <ac:chgData name="Barbara Ecke" userId="c405dd3264b2bd5d" providerId="LiveId" clId="{A58AA8EA-E6D6-4E6C-AF24-3DF54303D646}" dt="2023-06-21T04:38:26.493" v="3176" actId="1076"/>
          <ac:picMkLst>
            <pc:docMk/>
            <pc:sldMk cId="1754614325" sldId="264"/>
            <ac:picMk id="9" creationId="{FED18D73-FB09-1F16-49D4-1C2CC5C98CCE}"/>
          </ac:picMkLst>
        </pc:picChg>
      </pc:sldChg>
      <pc:sldChg chg="addSp delSp modSp add mod ord">
        <pc:chgData name="Barbara Ecke" userId="c405dd3264b2bd5d" providerId="LiveId" clId="{A58AA8EA-E6D6-4E6C-AF24-3DF54303D646}" dt="2023-06-21T05:36:48.787" v="3768" actId="1076"/>
        <pc:sldMkLst>
          <pc:docMk/>
          <pc:sldMk cId="162092071" sldId="372"/>
        </pc:sldMkLst>
        <pc:spChg chg="mod">
          <ac:chgData name="Barbara Ecke" userId="c405dd3264b2bd5d" providerId="LiveId" clId="{A58AA8EA-E6D6-4E6C-AF24-3DF54303D646}" dt="2023-06-21T05:36:34.116" v="3767" actId="20577"/>
          <ac:spMkLst>
            <pc:docMk/>
            <pc:sldMk cId="162092071" sldId="372"/>
            <ac:spMk id="3" creationId="{42AFE50A-6F33-40AD-9446-D7F6D1B310CF}"/>
          </ac:spMkLst>
        </pc:spChg>
        <pc:spChg chg="mod ord">
          <ac:chgData name="Barbara Ecke" userId="c405dd3264b2bd5d" providerId="LiveId" clId="{A58AA8EA-E6D6-4E6C-AF24-3DF54303D646}" dt="2023-06-21T05:35:11.569" v="3744" actId="14100"/>
          <ac:spMkLst>
            <pc:docMk/>
            <pc:sldMk cId="162092071" sldId="372"/>
            <ac:spMk id="4" creationId="{2DE6224E-381C-ED93-D01B-ED9FEAC7F7F8}"/>
          </ac:spMkLst>
        </pc:spChg>
        <pc:spChg chg="add del mod">
          <ac:chgData name="Barbara Ecke" userId="c405dd3264b2bd5d" providerId="LiveId" clId="{A58AA8EA-E6D6-4E6C-AF24-3DF54303D646}" dt="2023-06-20T18:53:50.729" v="558" actId="21"/>
          <ac:spMkLst>
            <pc:docMk/>
            <pc:sldMk cId="162092071" sldId="372"/>
            <ac:spMk id="9" creationId="{7F8A9847-3138-A0E2-5963-A75DF286EDCF}"/>
          </ac:spMkLst>
        </pc:spChg>
        <pc:spChg chg="mod">
          <ac:chgData name="Barbara Ecke" userId="c405dd3264b2bd5d" providerId="LiveId" clId="{A58AA8EA-E6D6-4E6C-AF24-3DF54303D646}" dt="2023-06-21T05:36:48.787" v="3768" actId="1076"/>
          <ac:spMkLst>
            <pc:docMk/>
            <pc:sldMk cId="162092071" sldId="372"/>
            <ac:spMk id="13" creationId="{A3967E21-B2F3-45A0-8DC7-5AA3CCC51699}"/>
          </ac:spMkLst>
        </pc:spChg>
        <pc:spChg chg="add del mod">
          <ac:chgData name="Barbara Ecke" userId="c405dd3264b2bd5d" providerId="LiveId" clId="{A58AA8EA-E6D6-4E6C-AF24-3DF54303D646}" dt="2023-06-20T18:57:06.613" v="569" actId="931"/>
          <ac:spMkLst>
            <pc:docMk/>
            <pc:sldMk cId="162092071" sldId="372"/>
            <ac:spMk id="14" creationId="{4E3B451D-EC09-BED0-6590-2C2CB5D95C07}"/>
          </ac:spMkLst>
        </pc:spChg>
        <pc:spChg chg="add del mod">
          <ac:chgData name="Barbara Ecke" userId="c405dd3264b2bd5d" providerId="LiveId" clId="{A58AA8EA-E6D6-4E6C-AF24-3DF54303D646}" dt="2023-06-20T18:57:26.321" v="572" actId="478"/>
          <ac:spMkLst>
            <pc:docMk/>
            <pc:sldMk cId="162092071" sldId="372"/>
            <ac:spMk id="22" creationId="{2AA5E5D7-85A7-EF94-6108-8C6937867F82}"/>
          </ac:spMkLst>
        </pc:spChg>
        <pc:spChg chg="add mod topLvl">
          <ac:chgData name="Barbara Ecke" userId="c405dd3264b2bd5d" providerId="LiveId" clId="{A58AA8EA-E6D6-4E6C-AF24-3DF54303D646}" dt="2023-06-21T04:18:29.537" v="2956" actId="164"/>
          <ac:spMkLst>
            <pc:docMk/>
            <pc:sldMk cId="162092071" sldId="372"/>
            <ac:spMk id="23" creationId="{B4DC5ED7-794D-34A3-2812-7A569181B901}"/>
          </ac:spMkLst>
        </pc:spChg>
        <pc:spChg chg="add mod topLvl">
          <ac:chgData name="Barbara Ecke" userId="c405dd3264b2bd5d" providerId="LiveId" clId="{A58AA8EA-E6D6-4E6C-AF24-3DF54303D646}" dt="2023-06-21T04:18:29.537" v="2956" actId="164"/>
          <ac:spMkLst>
            <pc:docMk/>
            <pc:sldMk cId="162092071" sldId="372"/>
            <ac:spMk id="24" creationId="{378B1088-CEDD-5C51-FD49-BC276B3C7704}"/>
          </ac:spMkLst>
        </pc:spChg>
        <pc:grpChg chg="add mod">
          <ac:chgData name="Barbara Ecke" userId="c405dd3264b2bd5d" providerId="LiveId" clId="{A58AA8EA-E6D6-4E6C-AF24-3DF54303D646}" dt="2023-06-21T04:18:29.537" v="2956" actId="164"/>
          <ac:grpSpMkLst>
            <pc:docMk/>
            <pc:sldMk cId="162092071" sldId="372"/>
            <ac:grpSpMk id="5" creationId="{4ADFD699-4126-F2A0-4E51-42CC7C7F8DF9}"/>
          </ac:grpSpMkLst>
        </pc:grpChg>
        <pc:grpChg chg="add del mod">
          <ac:chgData name="Barbara Ecke" userId="c405dd3264b2bd5d" providerId="LiveId" clId="{A58AA8EA-E6D6-4E6C-AF24-3DF54303D646}" dt="2023-06-21T04:12:38.464" v="2934" actId="165"/>
          <ac:grpSpMkLst>
            <pc:docMk/>
            <pc:sldMk cId="162092071" sldId="372"/>
            <ac:grpSpMk id="25" creationId="{D335C0A4-7250-9562-46FF-9D24FE6F9E15}"/>
          </ac:grpSpMkLst>
        </pc:grpChg>
        <pc:picChg chg="add mod topLvl">
          <ac:chgData name="Barbara Ecke" userId="c405dd3264b2bd5d" providerId="LiveId" clId="{A58AA8EA-E6D6-4E6C-AF24-3DF54303D646}" dt="2023-06-21T04:18:29.537" v="2956" actId="164"/>
          <ac:picMkLst>
            <pc:docMk/>
            <pc:sldMk cId="162092071" sldId="372"/>
            <ac:picMk id="6" creationId="{6DBE6174-24B1-06F5-ED40-A203CB9585F6}"/>
          </ac:picMkLst>
        </pc:picChg>
        <pc:picChg chg="del">
          <ac:chgData name="Barbara Ecke" userId="c405dd3264b2bd5d" providerId="LiveId" clId="{A58AA8EA-E6D6-4E6C-AF24-3DF54303D646}" dt="2023-06-20T18:55:04.693" v="566" actId="478"/>
          <ac:picMkLst>
            <pc:docMk/>
            <pc:sldMk cId="162092071" sldId="372"/>
            <ac:picMk id="8" creationId="{1424FF41-F655-4118-95E4-CC03D489668A}"/>
          </ac:picMkLst>
        </pc:picChg>
        <pc:picChg chg="del">
          <ac:chgData name="Barbara Ecke" userId="c405dd3264b2bd5d" providerId="LiveId" clId="{A58AA8EA-E6D6-4E6C-AF24-3DF54303D646}" dt="2023-06-20T18:53:40.698" v="557" actId="478"/>
          <ac:picMkLst>
            <pc:docMk/>
            <pc:sldMk cId="162092071" sldId="372"/>
            <ac:picMk id="10" creationId="{9CB36CBF-780F-44BF-90F7-7C2E32629CB9}"/>
          </ac:picMkLst>
        </pc:picChg>
        <pc:picChg chg="del">
          <ac:chgData name="Barbara Ecke" userId="c405dd3264b2bd5d" providerId="LiveId" clId="{A58AA8EA-E6D6-4E6C-AF24-3DF54303D646}" dt="2023-06-20T18:57:20.665" v="571" actId="478"/>
          <ac:picMkLst>
            <pc:docMk/>
            <pc:sldMk cId="162092071" sldId="372"/>
            <ac:picMk id="12" creationId="{09C1E283-54F6-4BE3-BD4B-B4C5888D08CC}"/>
          </ac:picMkLst>
        </pc:picChg>
        <pc:picChg chg="add mod">
          <ac:chgData name="Barbara Ecke" userId="c405dd3264b2bd5d" providerId="LiveId" clId="{A58AA8EA-E6D6-4E6C-AF24-3DF54303D646}" dt="2023-06-20T18:57:18.759" v="570" actId="14100"/>
          <ac:picMkLst>
            <pc:docMk/>
            <pc:sldMk cId="162092071" sldId="372"/>
            <ac:picMk id="16" creationId="{DB26ADF1-F87C-AB1A-B662-5FD1FC54A495}"/>
          </ac:picMkLst>
        </pc:picChg>
        <pc:picChg chg="add mod topLvl">
          <ac:chgData name="Barbara Ecke" userId="c405dd3264b2bd5d" providerId="LiveId" clId="{A58AA8EA-E6D6-4E6C-AF24-3DF54303D646}" dt="2023-06-21T04:18:29.537" v="2956" actId="164"/>
          <ac:picMkLst>
            <pc:docMk/>
            <pc:sldMk cId="162092071" sldId="372"/>
            <ac:picMk id="18" creationId="{8A19C07D-27F3-A80C-F7F8-B7AAEF51E8D9}"/>
          </ac:picMkLst>
        </pc:picChg>
        <pc:picChg chg="add mod topLvl">
          <ac:chgData name="Barbara Ecke" userId="c405dd3264b2bd5d" providerId="LiveId" clId="{A58AA8EA-E6D6-4E6C-AF24-3DF54303D646}" dt="2023-06-21T04:15:53.211" v="2948" actId="14100"/>
          <ac:picMkLst>
            <pc:docMk/>
            <pc:sldMk cId="162092071" sldId="372"/>
            <ac:picMk id="20" creationId="{9AA0C98F-547E-0C2C-E5CD-150A3F45F376}"/>
          </ac:picMkLst>
        </pc:picChg>
      </pc:sldChg>
      <pc:sldChg chg="addSp delSp modSp add mod ord">
        <pc:chgData name="Barbara Ecke" userId="c405dd3264b2bd5d" providerId="LiveId" clId="{A58AA8EA-E6D6-4E6C-AF24-3DF54303D646}" dt="2023-06-22T00:13:42.073" v="5884" actId="255"/>
        <pc:sldMkLst>
          <pc:docMk/>
          <pc:sldMk cId="637630954" sldId="400"/>
        </pc:sldMkLst>
        <pc:spChg chg="mod">
          <ac:chgData name="Barbara Ecke" userId="c405dd3264b2bd5d" providerId="LiveId" clId="{A58AA8EA-E6D6-4E6C-AF24-3DF54303D646}" dt="2023-06-22T00:13:42.073" v="5884" actId="255"/>
          <ac:spMkLst>
            <pc:docMk/>
            <pc:sldMk cId="637630954" sldId="400"/>
            <ac:spMk id="3" creationId="{6CC87D86-1B97-419B-878E-C18BA725FF0A}"/>
          </ac:spMkLst>
        </pc:spChg>
        <pc:spChg chg="del mod">
          <ac:chgData name="Barbara Ecke" userId="c405dd3264b2bd5d" providerId="LiveId" clId="{A58AA8EA-E6D6-4E6C-AF24-3DF54303D646}" dt="2023-06-21T04:56:43.388" v="3560" actId="21"/>
          <ac:spMkLst>
            <pc:docMk/>
            <pc:sldMk cId="637630954" sldId="400"/>
            <ac:spMk id="4" creationId="{7066F5D1-B629-0509-BBD6-DE43C3B58478}"/>
          </ac:spMkLst>
        </pc:spChg>
        <pc:spChg chg="mod">
          <ac:chgData name="Barbara Ecke" userId="c405dd3264b2bd5d" providerId="LiveId" clId="{A58AA8EA-E6D6-4E6C-AF24-3DF54303D646}" dt="2023-06-20T19:07:07.588" v="1620"/>
          <ac:spMkLst>
            <pc:docMk/>
            <pc:sldMk cId="637630954" sldId="400"/>
            <ac:spMk id="10" creationId="{53FFEFB8-7B2B-B76C-4DE3-5667E86932D7}"/>
          </ac:spMkLst>
        </pc:spChg>
        <pc:spChg chg="mod">
          <ac:chgData name="Barbara Ecke" userId="c405dd3264b2bd5d" providerId="LiveId" clId="{A58AA8EA-E6D6-4E6C-AF24-3DF54303D646}" dt="2023-06-20T19:07:07.588" v="1620"/>
          <ac:spMkLst>
            <pc:docMk/>
            <pc:sldMk cId="637630954" sldId="400"/>
            <ac:spMk id="12" creationId="{F8ABE43E-B305-BB22-5413-A550EE8656F7}"/>
          </ac:spMkLst>
        </pc:spChg>
        <pc:spChg chg="add mod">
          <ac:chgData name="Barbara Ecke" userId="c405dd3264b2bd5d" providerId="LiveId" clId="{A58AA8EA-E6D6-4E6C-AF24-3DF54303D646}" dt="2023-06-22T00:08:15.743" v="5851" actId="20577"/>
          <ac:spMkLst>
            <pc:docMk/>
            <pc:sldMk cId="637630954" sldId="400"/>
            <ac:spMk id="14" creationId="{C8DBC625-CA49-8067-D0CD-89695B81317B}"/>
          </ac:spMkLst>
        </pc:spChg>
        <pc:spChg chg="add del mod">
          <ac:chgData name="Barbara Ecke" userId="c405dd3264b2bd5d" providerId="LiveId" clId="{A58AA8EA-E6D6-4E6C-AF24-3DF54303D646}" dt="2023-06-21T04:56:04.246" v="3553" actId="21"/>
          <ac:spMkLst>
            <pc:docMk/>
            <pc:sldMk cId="637630954" sldId="400"/>
            <ac:spMk id="17" creationId="{1E53C988-E5B4-21C0-9D46-C796303AFE2D}"/>
          </ac:spMkLst>
        </pc:spChg>
        <pc:spChg chg="mod">
          <ac:chgData name="Barbara Ecke" userId="c405dd3264b2bd5d" providerId="LiveId" clId="{A58AA8EA-E6D6-4E6C-AF24-3DF54303D646}" dt="2023-06-22T00:05:14.133" v="5837" actId="14100"/>
          <ac:spMkLst>
            <pc:docMk/>
            <pc:sldMk cId="637630954" sldId="400"/>
            <ac:spMk id="18" creationId="{0CFCA4BA-5731-4BC1-9FF7-23403BFA938A}"/>
          </ac:spMkLst>
        </pc:spChg>
        <pc:spChg chg="add del mod">
          <ac:chgData name="Barbara Ecke" userId="c405dd3264b2bd5d" providerId="LiveId" clId="{A58AA8EA-E6D6-4E6C-AF24-3DF54303D646}" dt="2023-06-21T04:56:15.821" v="3556" actId="21"/>
          <ac:spMkLst>
            <pc:docMk/>
            <pc:sldMk cId="637630954" sldId="400"/>
            <ac:spMk id="20" creationId="{4215E6DC-799B-4B1A-D4E3-934B5BA92380}"/>
          </ac:spMkLst>
        </pc:spChg>
        <pc:grpChg chg="add del mod">
          <ac:chgData name="Barbara Ecke" userId="c405dd3264b2bd5d" providerId="LiveId" clId="{A58AA8EA-E6D6-4E6C-AF24-3DF54303D646}" dt="2023-06-21T05:00:32.856" v="3575" actId="478"/>
          <ac:grpSpMkLst>
            <pc:docMk/>
            <pc:sldMk cId="637630954" sldId="400"/>
            <ac:grpSpMk id="5" creationId="{60475138-BA09-8FE0-8A3C-F59B3997C2AD}"/>
          </ac:grpSpMkLst>
        </pc:grpChg>
        <pc:picChg chg="mod">
          <ac:chgData name="Barbara Ecke" userId="c405dd3264b2bd5d" providerId="LiveId" clId="{A58AA8EA-E6D6-4E6C-AF24-3DF54303D646}" dt="2023-06-20T19:07:07.588" v="1620"/>
          <ac:picMkLst>
            <pc:docMk/>
            <pc:sldMk cId="637630954" sldId="400"/>
            <ac:picMk id="6" creationId="{CCE25EC4-42AD-8435-3382-6C4D2A256FDE}"/>
          </ac:picMkLst>
        </pc:picChg>
        <pc:picChg chg="mod">
          <ac:chgData name="Barbara Ecke" userId="c405dd3264b2bd5d" providerId="LiveId" clId="{A58AA8EA-E6D6-4E6C-AF24-3DF54303D646}" dt="2023-06-20T19:07:07.588" v="1620"/>
          <ac:picMkLst>
            <pc:docMk/>
            <pc:sldMk cId="637630954" sldId="400"/>
            <ac:picMk id="7" creationId="{B5CA9A40-0311-4546-91D0-8E268F48AA42}"/>
          </ac:picMkLst>
        </pc:picChg>
        <pc:picChg chg="mod">
          <ac:chgData name="Barbara Ecke" userId="c405dd3264b2bd5d" providerId="LiveId" clId="{A58AA8EA-E6D6-4E6C-AF24-3DF54303D646}" dt="2023-06-20T19:07:07.588" v="1620"/>
          <ac:picMkLst>
            <pc:docMk/>
            <pc:sldMk cId="637630954" sldId="400"/>
            <ac:picMk id="8" creationId="{444D88FD-6514-2DF2-FB93-FAAB6C282F5D}"/>
          </ac:picMkLst>
        </pc:picChg>
        <pc:picChg chg="mod">
          <ac:chgData name="Barbara Ecke" userId="c405dd3264b2bd5d" providerId="LiveId" clId="{A58AA8EA-E6D6-4E6C-AF24-3DF54303D646}" dt="2023-06-21T04:56:27.605" v="3557" actId="1076"/>
          <ac:picMkLst>
            <pc:docMk/>
            <pc:sldMk cId="637630954" sldId="400"/>
            <ac:picMk id="9" creationId="{B7D17764-41DE-474B-801F-3A31C13890CC}"/>
          </ac:picMkLst>
        </pc:picChg>
        <pc:picChg chg="del">
          <ac:chgData name="Barbara Ecke" userId="c405dd3264b2bd5d" providerId="LiveId" clId="{A58AA8EA-E6D6-4E6C-AF24-3DF54303D646}" dt="2023-06-21T04:55:58.640" v="3552" actId="478"/>
          <ac:picMkLst>
            <pc:docMk/>
            <pc:sldMk cId="637630954" sldId="400"/>
            <ac:picMk id="11" creationId="{D47600FE-FF70-4943-A9DC-B1AF91EC0CBC}"/>
          </ac:picMkLst>
        </pc:picChg>
        <pc:picChg chg="del">
          <ac:chgData name="Barbara Ecke" userId="c405dd3264b2bd5d" providerId="LiveId" clId="{A58AA8EA-E6D6-4E6C-AF24-3DF54303D646}" dt="2023-06-21T04:56:11.272" v="3554" actId="21"/>
          <ac:picMkLst>
            <pc:docMk/>
            <pc:sldMk cId="637630954" sldId="400"/>
            <ac:picMk id="13" creationId="{38CED09D-01FE-44EB-A655-6EC0819B7094}"/>
          </ac:picMkLst>
        </pc:picChg>
        <pc:picChg chg="mod">
          <ac:chgData name="Barbara Ecke" userId="c405dd3264b2bd5d" providerId="LiveId" clId="{A58AA8EA-E6D6-4E6C-AF24-3DF54303D646}" dt="2023-06-21T04:58:28.903" v="3566" actId="1076"/>
          <ac:picMkLst>
            <pc:docMk/>
            <pc:sldMk cId="637630954" sldId="400"/>
            <ac:picMk id="15" creationId="{0A64F2A4-8811-44F1-825B-9D04590EB45A}"/>
          </ac:picMkLst>
        </pc:picChg>
        <pc:picChg chg="add mod">
          <ac:chgData name="Barbara Ecke" userId="c405dd3264b2bd5d" providerId="LiveId" clId="{A58AA8EA-E6D6-4E6C-AF24-3DF54303D646}" dt="2023-06-21T05:02:31.888" v="3591" actId="1076"/>
          <ac:picMkLst>
            <pc:docMk/>
            <pc:sldMk cId="637630954" sldId="400"/>
            <ac:picMk id="22" creationId="{CFFAE68F-1ACA-CAD3-7A55-760FE3D8DDD4}"/>
          </ac:picMkLst>
        </pc:picChg>
        <pc:picChg chg="add mod">
          <ac:chgData name="Barbara Ecke" userId="c405dd3264b2bd5d" providerId="LiveId" clId="{A58AA8EA-E6D6-4E6C-AF24-3DF54303D646}" dt="2023-06-21T05:02:27.136" v="3590" actId="1076"/>
          <ac:picMkLst>
            <pc:docMk/>
            <pc:sldMk cId="637630954" sldId="400"/>
            <ac:picMk id="24" creationId="{986E984A-09EC-CB77-F3CE-6A1C2CDE99F5}"/>
          </ac:picMkLst>
        </pc:picChg>
        <pc:picChg chg="add mod">
          <ac:chgData name="Barbara Ecke" userId="c405dd3264b2bd5d" providerId="LiveId" clId="{A58AA8EA-E6D6-4E6C-AF24-3DF54303D646}" dt="2023-06-21T05:02:50.650" v="3593" actId="14100"/>
          <ac:picMkLst>
            <pc:docMk/>
            <pc:sldMk cId="637630954" sldId="400"/>
            <ac:picMk id="26" creationId="{7B9D87E8-C60B-9EEC-C863-97DFB427BC47}"/>
          </ac:picMkLst>
        </pc:picChg>
      </pc:sldChg>
      <pc:sldChg chg="addSp delSp modSp add mod">
        <pc:chgData name="Barbara Ecke" userId="c405dd3264b2bd5d" providerId="LiveId" clId="{A58AA8EA-E6D6-4E6C-AF24-3DF54303D646}" dt="2023-06-22T00:03:54.451" v="5827" actId="20577"/>
        <pc:sldMkLst>
          <pc:docMk/>
          <pc:sldMk cId="2394014188" sldId="404"/>
        </pc:sldMkLst>
        <pc:spChg chg="mod">
          <ac:chgData name="Barbara Ecke" userId="c405dd3264b2bd5d" providerId="LiveId" clId="{A58AA8EA-E6D6-4E6C-AF24-3DF54303D646}" dt="2023-06-21T04:47:03.810" v="3248" actId="14100"/>
          <ac:spMkLst>
            <pc:docMk/>
            <pc:sldMk cId="2394014188" sldId="404"/>
            <ac:spMk id="2" creationId="{E84C1DE9-CAB6-4FC9-96EE-EE9AE9D5BBD7}"/>
          </ac:spMkLst>
        </pc:spChg>
        <pc:spChg chg="add del mod">
          <ac:chgData name="Barbara Ecke" userId="c405dd3264b2bd5d" providerId="LiveId" clId="{A58AA8EA-E6D6-4E6C-AF24-3DF54303D646}" dt="2023-06-22T00:03:08.606" v="5824" actId="21"/>
          <ac:spMkLst>
            <pc:docMk/>
            <pc:sldMk cId="2394014188" sldId="404"/>
            <ac:spMk id="3" creationId="{41149545-712C-F7CD-76B7-C32F8074A3FA}"/>
          </ac:spMkLst>
        </pc:spChg>
        <pc:spChg chg="del">
          <ac:chgData name="Barbara Ecke" userId="c405dd3264b2bd5d" providerId="LiveId" clId="{A58AA8EA-E6D6-4E6C-AF24-3DF54303D646}" dt="2023-06-21T04:43:16.735" v="3214" actId="21"/>
          <ac:spMkLst>
            <pc:docMk/>
            <pc:sldMk cId="2394014188" sldId="404"/>
            <ac:spMk id="3" creationId="{8E3D0E32-897D-44CC-82D6-988E930958DA}"/>
          </ac:spMkLst>
        </pc:spChg>
        <pc:spChg chg="del">
          <ac:chgData name="Barbara Ecke" userId="c405dd3264b2bd5d" providerId="LiveId" clId="{A58AA8EA-E6D6-4E6C-AF24-3DF54303D646}" dt="2023-06-21T04:43:02.508" v="3212" actId="21"/>
          <ac:spMkLst>
            <pc:docMk/>
            <pc:sldMk cId="2394014188" sldId="404"/>
            <ac:spMk id="4" creationId="{4ED1911C-D5D5-4207-8D00-1291333B9E4C}"/>
          </ac:spMkLst>
        </pc:spChg>
        <pc:spChg chg="add mod">
          <ac:chgData name="Barbara Ecke" userId="c405dd3264b2bd5d" providerId="LiveId" clId="{A58AA8EA-E6D6-4E6C-AF24-3DF54303D646}" dt="2023-06-22T00:03:54.451" v="5827" actId="20577"/>
          <ac:spMkLst>
            <pc:docMk/>
            <pc:sldMk cId="2394014188" sldId="404"/>
            <ac:spMk id="4" creationId="{5004EBE6-EEFA-5F25-9B9D-D6FD48F1CC6D}"/>
          </ac:spMkLst>
        </pc:spChg>
        <pc:spChg chg="mod">
          <ac:chgData name="Barbara Ecke" userId="c405dd3264b2bd5d" providerId="LiveId" clId="{A58AA8EA-E6D6-4E6C-AF24-3DF54303D646}" dt="2023-06-21T04:50:53.658" v="3277" actId="14100"/>
          <ac:spMkLst>
            <pc:docMk/>
            <pc:sldMk cId="2394014188" sldId="404"/>
            <ac:spMk id="5" creationId="{5210E318-A122-4A89-804D-CEFF925F07E4}"/>
          </ac:spMkLst>
        </pc:spChg>
        <pc:spChg chg="mod">
          <ac:chgData name="Barbara Ecke" userId="c405dd3264b2bd5d" providerId="LiveId" clId="{A58AA8EA-E6D6-4E6C-AF24-3DF54303D646}" dt="2023-06-21T04:51:27.107" v="3281" actId="5793"/>
          <ac:spMkLst>
            <pc:docMk/>
            <pc:sldMk cId="2394014188" sldId="404"/>
            <ac:spMk id="6" creationId="{A6BDD6CF-7F0C-4567-AF1F-614EC29AD233}"/>
          </ac:spMkLst>
        </pc:spChg>
        <pc:spChg chg="mod">
          <ac:chgData name="Barbara Ecke" userId="c405dd3264b2bd5d" providerId="LiveId" clId="{A58AA8EA-E6D6-4E6C-AF24-3DF54303D646}" dt="2023-06-21T04:50:49.873" v="3276" actId="14100"/>
          <ac:spMkLst>
            <pc:docMk/>
            <pc:sldMk cId="2394014188" sldId="404"/>
            <ac:spMk id="7" creationId="{1FC1B756-FC7B-466B-82FA-16A9E38E7C95}"/>
          </ac:spMkLst>
        </pc:spChg>
        <pc:spChg chg="mod">
          <ac:chgData name="Barbara Ecke" userId="c405dd3264b2bd5d" providerId="LiveId" clId="{A58AA8EA-E6D6-4E6C-AF24-3DF54303D646}" dt="2023-06-21T04:50:43.468" v="3275" actId="14100"/>
          <ac:spMkLst>
            <pc:docMk/>
            <pc:sldMk cId="2394014188" sldId="404"/>
            <ac:spMk id="8" creationId="{07F1BFB7-86DC-4B2A-9BFA-409B21F6171B}"/>
          </ac:spMkLst>
        </pc:spChg>
        <pc:spChg chg="del mod">
          <ac:chgData name="Barbara Ecke" userId="c405dd3264b2bd5d" providerId="LiveId" clId="{A58AA8EA-E6D6-4E6C-AF24-3DF54303D646}" dt="2023-06-22T00:02:58.152" v="5822" actId="21"/>
          <ac:spMkLst>
            <pc:docMk/>
            <pc:sldMk cId="2394014188" sldId="404"/>
            <ac:spMk id="9" creationId="{484903B8-964A-0A29-2BFA-2F08458552BC}"/>
          </ac:spMkLst>
        </pc:spChg>
        <pc:spChg chg="add del mod">
          <ac:chgData name="Barbara Ecke" userId="c405dd3264b2bd5d" providerId="LiveId" clId="{A58AA8EA-E6D6-4E6C-AF24-3DF54303D646}" dt="2023-06-21T04:43:10.151" v="3213" actId="21"/>
          <ac:spMkLst>
            <pc:docMk/>
            <pc:sldMk cId="2394014188" sldId="404"/>
            <ac:spMk id="11" creationId="{5131B875-E473-217E-C21F-49A9FC9A821B}"/>
          </ac:spMkLst>
        </pc:spChg>
        <pc:spChg chg="add del mod">
          <ac:chgData name="Barbara Ecke" userId="c405dd3264b2bd5d" providerId="LiveId" clId="{A58AA8EA-E6D6-4E6C-AF24-3DF54303D646}" dt="2023-06-21T04:43:21.056" v="3215" actId="21"/>
          <ac:spMkLst>
            <pc:docMk/>
            <pc:sldMk cId="2394014188" sldId="404"/>
            <ac:spMk id="14" creationId="{2DF4E00A-4B48-578F-3F7D-563B716A43A9}"/>
          </ac:spMkLst>
        </pc:spChg>
      </pc:sldChg>
      <pc:sldChg chg="delSp modSp add mod">
        <pc:chgData name="Barbara Ecke" userId="c405dd3264b2bd5d" providerId="LiveId" clId="{A58AA8EA-E6D6-4E6C-AF24-3DF54303D646}" dt="2023-06-22T03:28:21.093" v="5981" actId="122"/>
        <pc:sldMkLst>
          <pc:docMk/>
          <pc:sldMk cId="1994895105" sldId="407"/>
        </pc:sldMkLst>
        <pc:spChg chg="mod">
          <ac:chgData name="Barbara Ecke" userId="c405dd3264b2bd5d" providerId="LiveId" clId="{A58AA8EA-E6D6-4E6C-AF24-3DF54303D646}" dt="2023-06-21T23:23:49.661" v="5735" actId="313"/>
          <ac:spMkLst>
            <pc:docMk/>
            <pc:sldMk cId="1994895105" sldId="407"/>
            <ac:spMk id="2" creationId="{D2F924B7-710C-4A57-8CFD-02AED0241E6D}"/>
          </ac:spMkLst>
        </pc:spChg>
        <pc:spChg chg="mod">
          <ac:chgData name="Barbara Ecke" userId="c405dd3264b2bd5d" providerId="LiveId" clId="{A58AA8EA-E6D6-4E6C-AF24-3DF54303D646}" dt="2023-06-22T03:28:21.093" v="5981" actId="122"/>
          <ac:spMkLst>
            <pc:docMk/>
            <pc:sldMk cId="1994895105" sldId="407"/>
            <ac:spMk id="3" creationId="{C95A8907-8F83-4D28-A679-FA8F63B9A1BA}"/>
          </ac:spMkLst>
        </pc:spChg>
        <pc:spChg chg="mod">
          <ac:chgData name="Barbara Ecke" userId="c405dd3264b2bd5d" providerId="LiveId" clId="{A58AA8EA-E6D6-4E6C-AF24-3DF54303D646}" dt="2023-06-21T02:00:40.863" v="2131" actId="121"/>
          <ac:spMkLst>
            <pc:docMk/>
            <pc:sldMk cId="1994895105" sldId="407"/>
            <ac:spMk id="4" creationId="{9D184BC4-3244-BCCD-8023-45C79543130B}"/>
          </ac:spMkLst>
        </pc:spChg>
        <pc:spChg chg="del mod">
          <ac:chgData name="Barbara Ecke" userId="c405dd3264b2bd5d" providerId="LiveId" clId="{A58AA8EA-E6D6-4E6C-AF24-3DF54303D646}" dt="2023-06-21T02:01:04.599" v="2133" actId="21"/>
          <ac:spMkLst>
            <pc:docMk/>
            <pc:sldMk cId="1994895105" sldId="407"/>
            <ac:spMk id="8" creationId="{9B416018-B9FF-439D-B677-A6C1EE52C534}"/>
          </ac:spMkLst>
        </pc:spChg>
      </pc:sldChg>
      <pc:sldChg chg="addSp delSp modSp add del mod ord">
        <pc:chgData name="Barbara Ecke" userId="c405dd3264b2bd5d" providerId="LiveId" clId="{A58AA8EA-E6D6-4E6C-AF24-3DF54303D646}" dt="2023-06-21T05:03:51.928" v="3595" actId="2696"/>
        <pc:sldMkLst>
          <pc:docMk/>
          <pc:sldMk cId="1932277935" sldId="440"/>
        </pc:sldMkLst>
        <pc:spChg chg="mod">
          <ac:chgData name="Barbara Ecke" userId="c405dd3264b2bd5d" providerId="LiveId" clId="{A58AA8EA-E6D6-4E6C-AF24-3DF54303D646}" dt="2023-06-21T04:42:00.154" v="3211" actId="14100"/>
          <ac:spMkLst>
            <pc:docMk/>
            <pc:sldMk cId="1932277935" sldId="440"/>
            <ac:spMk id="3" creationId="{15567BAD-4F69-D46D-673A-256F6320867D}"/>
          </ac:spMkLst>
        </pc:spChg>
        <pc:spChg chg="del mod">
          <ac:chgData name="Barbara Ecke" userId="c405dd3264b2bd5d" providerId="LiveId" clId="{A58AA8EA-E6D6-4E6C-AF24-3DF54303D646}" dt="2023-06-21T04:41:03.637" v="3194" actId="21"/>
          <ac:spMkLst>
            <pc:docMk/>
            <pc:sldMk cId="1932277935" sldId="440"/>
            <ac:spMk id="6" creationId="{A8A4417A-0E87-947B-DFDE-B6E827FB7E6E}"/>
          </ac:spMkLst>
        </pc:spChg>
        <pc:spChg chg="del mod">
          <ac:chgData name="Barbara Ecke" userId="c405dd3264b2bd5d" providerId="LiveId" clId="{A58AA8EA-E6D6-4E6C-AF24-3DF54303D646}" dt="2023-06-21T04:41:18.311" v="3197" actId="21"/>
          <ac:spMkLst>
            <pc:docMk/>
            <pc:sldMk cId="1932277935" sldId="440"/>
            <ac:spMk id="9" creationId="{E61FB376-C921-A46E-50BA-52BEAF5FFE36}"/>
          </ac:spMkLst>
        </pc:spChg>
        <pc:spChg chg="del mod">
          <ac:chgData name="Barbara Ecke" userId="c405dd3264b2bd5d" providerId="LiveId" clId="{A58AA8EA-E6D6-4E6C-AF24-3DF54303D646}" dt="2023-06-21T04:40:45.688" v="3192" actId="21"/>
          <ac:spMkLst>
            <pc:docMk/>
            <pc:sldMk cId="1932277935" sldId="440"/>
            <ac:spMk id="15" creationId="{BDC9473E-3402-5CEA-63F9-49CEE9C68D7E}"/>
          </ac:spMkLst>
        </pc:spChg>
        <pc:spChg chg="mod">
          <ac:chgData name="Barbara Ecke" userId="c405dd3264b2bd5d" providerId="LiveId" clId="{A58AA8EA-E6D6-4E6C-AF24-3DF54303D646}" dt="2023-06-21T01:55:28.331" v="2088" actId="21"/>
          <ac:spMkLst>
            <pc:docMk/>
            <pc:sldMk cId="1932277935" sldId="440"/>
            <ac:spMk id="16" creationId="{DCACD5D8-27B8-49F4-7EEE-8297A4E38E0E}"/>
          </ac:spMkLst>
        </pc:spChg>
        <pc:spChg chg="mod">
          <ac:chgData name="Barbara Ecke" userId="c405dd3264b2bd5d" providerId="LiveId" clId="{A58AA8EA-E6D6-4E6C-AF24-3DF54303D646}" dt="2023-06-20T19:07:14.591" v="1621"/>
          <ac:spMkLst>
            <pc:docMk/>
            <pc:sldMk cId="1932277935" sldId="440"/>
            <ac:spMk id="21" creationId="{B5C4D10C-B0AA-B873-0010-571015A6ECD5}"/>
          </ac:spMkLst>
        </pc:spChg>
        <pc:spChg chg="mod">
          <ac:chgData name="Barbara Ecke" userId="c405dd3264b2bd5d" providerId="LiveId" clId="{A58AA8EA-E6D6-4E6C-AF24-3DF54303D646}" dt="2023-06-20T19:07:14.591" v="1621"/>
          <ac:spMkLst>
            <pc:docMk/>
            <pc:sldMk cId="1932277935" sldId="440"/>
            <ac:spMk id="22" creationId="{5D15A1FF-A8BE-8BEB-14E7-A0B44164853B}"/>
          </ac:spMkLst>
        </pc:spChg>
        <pc:spChg chg="add del mod">
          <ac:chgData name="Barbara Ecke" userId="c405dd3264b2bd5d" providerId="LiveId" clId="{A58AA8EA-E6D6-4E6C-AF24-3DF54303D646}" dt="2023-06-21T01:55:32.164" v="2089"/>
          <ac:spMkLst>
            <pc:docMk/>
            <pc:sldMk cId="1932277935" sldId="440"/>
            <ac:spMk id="23" creationId="{44DF7E72-B762-4ED2-FEFA-8812E4856AB4}"/>
          </ac:spMkLst>
        </pc:spChg>
        <pc:grpChg chg="add del mod">
          <ac:chgData name="Barbara Ecke" userId="c405dd3264b2bd5d" providerId="LiveId" clId="{A58AA8EA-E6D6-4E6C-AF24-3DF54303D646}" dt="2023-06-21T05:03:28.477" v="3594" actId="21"/>
          <ac:grpSpMkLst>
            <pc:docMk/>
            <pc:sldMk cId="1932277935" sldId="440"/>
            <ac:grpSpMk id="17" creationId="{7E6575CD-1A02-9F8E-E8BB-14A994D66F00}"/>
          </ac:grpSpMkLst>
        </pc:grpChg>
        <pc:picChg chg="mod">
          <ac:chgData name="Barbara Ecke" userId="c405dd3264b2bd5d" providerId="LiveId" clId="{A58AA8EA-E6D6-4E6C-AF24-3DF54303D646}" dt="2023-06-20T19:08:04.160" v="1626" actId="14100"/>
          <ac:picMkLst>
            <pc:docMk/>
            <pc:sldMk cId="1932277935" sldId="440"/>
            <ac:picMk id="18" creationId="{0409B1E5-EE9E-4309-DD65-1A0FF126E381}"/>
          </ac:picMkLst>
        </pc:picChg>
        <pc:picChg chg="mod">
          <ac:chgData name="Barbara Ecke" userId="c405dd3264b2bd5d" providerId="LiveId" clId="{A58AA8EA-E6D6-4E6C-AF24-3DF54303D646}" dt="2023-06-20T19:08:12.578" v="1627" actId="1076"/>
          <ac:picMkLst>
            <pc:docMk/>
            <pc:sldMk cId="1932277935" sldId="440"/>
            <ac:picMk id="19" creationId="{5B802F65-29DB-C257-BFD5-0D321359E57F}"/>
          </ac:picMkLst>
        </pc:picChg>
        <pc:picChg chg="mod">
          <ac:chgData name="Barbara Ecke" userId="c405dd3264b2bd5d" providerId="LiveId" clId="{A58AA8EA-E6D6-4E6C-AF24-3DF54303D646}" dt="2023-06-20T19:07:14.591" v="1621"/>
          <ac:picMkLst>
            <pc:docMk/>
            <pc:sldMk cId="1932277935" sldId="440"/>
            <ac:picMk id="20" creationId="{092B02A8-9480-53BD-8638-5D3BB08C61C5}"/>
          </ac:picMkLst>
        </pc:picChg>
      </pc:sldChg>
      <pc:sldChg chg="modSp new del mod ord">
        <pc:chgData name="Barbara Ecke" userId="c405dd3264b2bd5d" providerId="LiveId" clId="{A58AA8EA-E6D6-4E6C-AF24-3DF54303D646}" dt="2023-06-21T03:10:53.954" v="2464" actId="2696"/>
        <pc:sldMkLst>
          <pc:docMk/>
          <pc:sldMk cId="324009597" sldId="441"/>
        </pc:sldMkLst>
        <pc:spChg chg="mod">
          <ac:chgData name="Barbara Ecke" userId="c405dd3264b2bd5d" providerId="LiveId" clId="{A58AA8EA-E6D6-4E6C-AF24-3DF54303D646}" dt="2023-06-21T03:10:28.602" v="2463" actId="20577"/>
          <ac:spMkLst>
            <pc:docMk/>
            <pc:sldMk cId="324009597" sldId="441"/>
            <ac:spMk id="2" creationId="{ECFF88B8-AF30-B554-5680-D6D50E0AE681}"/>
          </ac:spMkLst>
        </pc:spChg>
        <pc:spChg chg="mod">
          <ac:chgData name="Barbara Ecke" userId="c405dd3264b2bd5d" providerId="LiveId" clId="{A58AA8EA-E6D6-4E6C-AF24-3DF54303D646}" dt="2023-06-20T01:34:33.259" v="219" actId="122"/>
          <ac:spMkLst>
            <pc:docMk/>
            <pc:sldMk cId="324009597" sldId="441"/>
            <ac:spMk id="3" creationId="{D3BD0180-C1F7-2FE7-45E3-C2E605D94C6B}"/>
          </ac:spMkLst>
        </pc:spChg>
        <pc:spChg chg="mod">
          <ac:chgData name="Barbara Ecke" userId="c405dd3264b2bd5d" providerId="LiveId" clId="{A58AA8EA-E6D6-4E6C-AF24-3DF54303D646}" dt="2023-06-21T01:48:46.080" v="2060" actId="1076"/>
          <ac:spMkLst>
            <pc:docMk/>
            <pc:sldMk cId="324009597" sldId="441"/>
            <ac:spMk id="4" creationId="{A3967E21-B2F3-45A0-8DC7-5AA3CCC51699}"/>
          </ac:spMkLst>
        </pc:spChg>
      </pc:sldChg>
      <pc:sldChg chg="addSp delSp modSp add mod modMedia setBg addAnim delAnim">
        <pc:chgData name="Barbara Ecke" userId="c405dd3264b2bd5d" providerId="LiveId" clId="{A58AA8EA-E6D6-4E6C-AF24-3DF54303D646}" dt="2023-06-21T05:41:59.968" v="3812" actId="114"/>
        <pc:sldMkLst>
          <pc:docMk/>
          <pc:sldMk cId="499632398" sldId="442"/>
        </pc:sldMkLst>
        <pc:spChg chg="mod">
          <ac:chgData name="Barbara Ecke" userId="c405dd3264b2bd5d" providerId="LiveId" clId="{A58AA8EA-E6D6-4E6C-AF24-3DF54303D646}" dt="2023-06-21T05:37:38.535" v="3769" actId="2711"/>
          <ac:spMkLst>
            <pc:docMk/>
            <pc:sldMk cId="499632398" sldId="442"/>
            <ac:spMk id="2" creationId="{07C8198B-61B4-490F-AA97-99CFA2CF3622}"/>
          </ac:spMkLst>
        </pc:spChg>
        <pc:spChg chg="mod">
          <ac:chgData name="Barbara Ecke" userId="c405dd3264b2bd5d" providerId="LiveId" clId="{A58AA8EA-E6D6-4E6C-AF24-3DF54303D646}" dt="2023-06-21T05:41:59.968" v="3812" actId="114"/>
          <ac:spMkLst>
            <pc:docMk/>
            <pc:sldMk cId="499632398" sldId="442"/>
            <ac:spMk id="3" creationId="{96B87C98-6E1F-4B38-91BE-8941A7E9C93B}"/>
          </ac:spMkLst>
        </pc:spChg>
        <pc:spChg chg="add mod">
          <ac:chgData name="Barbara Ecke" userId="c405dd3264b2bd5d" providerId="LiveId" clId="{A58AA8EA-E6D6-4E6C-AF24-3DF54303D646}" dt="2023-06-21T03:16:03.817" v="2592" actId="26606"/>
          <ac:spMkLst>
            <pc:docMk/>
            <pc:sldMk cId="499632398" sldId="442"/>
            <ac:spMk id="4" creationId="{42416529-8F7A-993F-9139-3B9C8A5EC79D}"/>
          </ac:spMkLst>
        </pc:spChg>
        <pc:spChg chg="del mod">
          <ac:chgData name="Barbara Ecke" userId="c405dd3264b2bd5d" providerId="LiveId" clId="{A58AA8EA-E6D6-4E6C-AF24-3DF54303D646}" dt="2023-06-20T01:32:28.841" v="214" actId="21"/>
          <ac:spMkLst>
            <pc:docMk/>
            <pc:sldMk cId="499632398" sldId="442"/>
            <ac:spMk id="4" creationId="{B4394C64-7ED9-C681-FF10-3627B28A8597}"/>
          </ac:spMkLst>
        </pc:spChg>
        <pc:spChg chg="add mod">
          <ac:chgData name="Barbara Ecke" userId="c405dd3264b2bd5d" providerId="LiveId" clId="{A58AA8EA-E6D6-4E6C-AF24-3DF54303D646}" dt="2023-06-21T04:20:59.142" v="2973" actId="20577"/>
          <ac:spMkLst>
            <pc:docMk/>
            <pc:sldMk cId="499632398" sldId="442"/>
            <ac:spMk id="5" creationId="{D7744475-175E-8AC1-EC0E-59356A664E10}"/>
          </ac:spMkLst>
        </pc:spChg>
        <pc:spChg chg="add del">
          <ac:chgData name="Barbara Ecke" userId="c405dd3264b2bd5d" providerId="LiveId" clId="{A58AA8EA-E6D6-4E6C-AF24-3DF54303D646}" dt="2023-06-21T03:11:50.267" v="2469" actId="26606"/>
          <ac:spMkLst>
            <pc:docMk/>
            <pc:sldMk cId="499632398" sldId="442"/>
            <ac:spMk id="9" creationId="{934F1179-B481-4F9E-BCA3-AFB972070F83}"/>
          </ac:spMkLst>
        </pc:spChg>
        <pc:spChg chg="add del">
          <ac:chgData name="Barbara Ecke" userId="c405dd3264b2bd5d" providerId="LiveId" clId="{A58AA8EA-E6D6-4E6C-AF24-3DF54303D646}" dt="2023-06-21T03:08:38.016" v="2457" actId="26606"/>
          <ac:spMkLst>
            <pc:docMk/>
            <pc:sldMk cId="499632398" sldId="442"/>
            <ac:spMk id="10" creationId="{6F828D28-8E09-41CC-8229-3070B5467A96}"/>
          </ac:spMkLst>
        </pc:spChg>
        <pc:spChg chg="add del">
          <ac:chgData name="Barbara Ecke" userId="c405dd3264b2bd5d" providerId="LiveId" clId="{A58AA8EA-E6D6-4E6C-AF24-3DF54303D646}" dt="2023-06-21T03:11:50.267" v="2469" actId="26606"/>
          <ac:spMkLst>
            <pc:docMk/>
            <pc:sldMk cId="499632398" sldId="442"/>
            <ac:spMk id="11" creationId="{827DC2C4-B485-428A-BF4A-472D2967F47F}"/>
          </ac:spMkLst>
        </pc:spChg>
        <pc:spChg chg="add del">
          <ac:chgData name="Barbara Ecke" userId="c405dd3264b2bd5d" providerId="LiveId" clId="{A58AA8EA-E6D6-4E6C-AF24-3DF54303D646}" dt="2023-06-21T03:08:38.016" v="2457" actId="26606"/>
          <ac:spMkLst>
            <pc:docMk/>
            <pc:sldMk cId="499632398" sldId="442"/>
            <ac:spMk id="12" creationId="{D5B012D8-7F27-4758-9AC6-C889B154BD73}"/>
          </ac:spMkLst>
        </pc:spChg>
        <pc:spChg chg="add del">
          <ac:chgData name="Barbara Ecke" userId="c405dd3264b2bd5d" providerId="LiveId" clId="{A58AA8EA-E6D6-4E6C-AF24-3DF54303D646}" dt="2023-06-21T03:11:50.267" v="2469" actId="26606"/>
          <ac:spMkLst>
            <pc:docMk/>
            <pc:sldMk cId="499632398" sldId="442"/>
            <ac:spMk id="13" creationId="{EE04B5EB-F158-4507-90DD-BD23620C7CC9}"/>
          </ac:spMkLst>
        </pc:spChg>
        <pc:spChg chg="add del">
          <ac:chgData name="Barbara Ecke" userId="c405dd3264b2bd5d" providerId="LiveId" clId="{A58AA8EA-E6D6-4E6C-AF24-3DF54303D646}" dt="2023-06-21T03:08:38.016" v="2457" actId="26606"/>
          <ac:spMkLst>
            <pc:docMk/>
            <pc:sldMk cId="499632398" sldId="442"/>
            <ac:spMk id="14" creationId="{4063B759-00FC-46D1-9898-8E8625268FAF}"/>
          </ac:spMkLst>
        </pc:spChg>
        <pc:spChg chg="add del">
          <ac:chgData name="Barbara Ecke" userId="c405dd3264b2bd5d" providerId="LiveId" clId="{A58AA8EA-E6D6-4E6C-AF24-3DF54303D646}" dt="2023-06-21T03:12:58.580" v="2470" actId="26606"/>
          <ac:spMkLst>
            <pc:docMk/>
            <pc:sldMk cId="499632398" sldId="442"/>
            <ac:spMk id="18" creationId="{879EECFE-814E-4B68-96A7-86A795BD22F7}"/>
          </ac:spMkLst>
        </pc:spChg>
        <pc:spChg chg="add del">
          <ac:chgData name="Barbara Ecke" userId="c405dd3264b2bd5d" providerId="LiveId" clId="{A58AA8EA-E6D6-4E6C-AF24-3DF54303D646}" dt="2023-06-21T03:12:58.580" v="2470" actId="26606"/>
          <ac:spMkLst>
            <pc:docMk/>
            <pc:sldMk cId="499632398" sldId="442"/>
            <ac:spMk id="20" creationId="{AF180F00-B4B2-4196-BB1C-ECD21B03F0A9}"/>
          </ac:spMkLst>
        </pc:spChg>
        <pc:spChg chg="add del">
          <ac:chgData name="Barbara Ecke" userId="c405dd3264b2bd5d" providerId="LiveId" clId="{A58AA8EA-E6D6-4E6C-AF24-3DF54303D646}" dt="2023-06-21T03:12:58.580" v="2470" actId="26606"/>
          <ac:spMkLst>
            <pc:docMk/>
            <pc:sldMk cId="499632398" sldId="442"/>
            <ac:spMk id="22" creationId="{EE04B5EB-F158-4507-90DD-BD23620C7CC9}"/>
          </ac:spMkLst>
        </pc:spChg>
        <pc:spChg chg="add del">
          <ac:chgData name="Barbara Ecke" userId="c405dd3264b2bd5d" providerId="LiveId" clId="{A58AA8EA-E6D6-4E6C-AF24-3DF54303D646}" dt="2023-06-21T03:16:03.817" v="2592" actId="26606"/>
          <ac:spMkLst>
            <pc:docMk/>
            <pc:sldMk cId="499632398" sldId="442"/>
            <ac:spMk id="29" creationId="{879EECFE-814E-4B68-96A7-86A795BD22F7}"/>
          </ac:spMkLst>
        </pc:spChg>
        <pc:spChg chg="add del">
          <ac:chgData name="Barbara Ecke" userId="c405dd3264b2bd5d" providerId="LiveId" clId="{A58AA8EA-E6D6-4E6C-AF24-3DF54303D646}" dt="2023-06-21T03:16:03.817" v="2592" actId="26606"/>
          <ac:spMkLst>
            <pc:docMk/>
            <pc:sldMk cId="499632398" sldId="442"/>
            <ac:spMk id="31" creationId="{06F847C8-7801-44D8-8CCA-CDBA7AD91A00}"/>
          </ac:spMkLst>
        </pc:spChg>
        <pc:spChg chg="add del">
          <ac:chgData name="Barbara Ecke" userId="c405dd3264b2bd5d" providerId="LiveId" clId="{A58AA8EA-E6D6-4E6C-AF24-3DF54303D646}" dt="2023-06-21T03:16:03.817" v="2592" actId="26606"/>
          <ac:spMkLst>
            <pc:docMk/>
            <pc:sldMk cId="499632398" sldId="442"/>
            <ac:spMk id="33" creationId="{AF180F00-B4B2-4196-BB1C-ECD21B03F0A9}"/>
          </ac:spMkLst>
        </pc:spChg>
        <pc:spChg chg="add del">
          <ac:chgData name="Barbara Ecke" userId="c405dd3264b2bd5d" providerId="LiveId" clId="{A58AA8EA-E6D6-4E6C-AF24-3DF54303D646}" dt="2023-06-21T03:16:03.817" v="2592" actId="26606"/>
          <ac:spMkLst>
            <pc:docMk/>
            <pc:sldMk cId="499632398" sldId="442"/>
            <ac:spMk id="35" creationId="{6E600F8C-C8F3-420C-9D3B-E1FBE7BAE481}"/>
          </ac:spMkLst>
        </pc:spChg>
        <pc:spChg chg="add del">
          <ac:chgData name="Barbara Ecke" userId="c405dd3264b2bd5d" providerId="LiveId" clId="{A58AA8EA-E6D6-4E6C-AF24-3DF54303D646}" dt="2023-06-21T03:16:03.803" v="2591" actId="26606"/>
          <ac:spMkLst>
            <pc:docMk/>
            <pc:sldMk cId="499632398" sldId="442"/>
            <ac:spMk id="42" creationId="{879EECFE-814E-4B68-96A7-86A795BD22F7}"/>
          </ac:spMkLst>
        </pc:spChg>
        <pc:spChg chg="add del">
          <ac:chgData name="Barbara Ecke" userId="c405dd3264b2bd5d" providerId="LiveId" clId="{A58AA8EA-E6D6-4E6C-AF24-3DF54303D646}" dt="2023-06-21T03:16:03.803" v="2591" actId="26606"/>
          <ac:spMkLst>
            <pc:docMk/>
            <pc:sldMk cId="499632398" sldId="442"/>
            <ac:spMk id="44" creationId="{06F847C8-7801-44D8-8CCA-CDBA7AD91A00}"/>
          </ac:spMkLst>
        </pc:spChg>
        <pc:spChg chg="add del">
          <ac:chgData name="Barbara Ecke" userId="c405dd3264b2bd5d" providerId="LiveId" clId="{A58AA8EA-E6D6-4E6C-AF24-3DF54303D646}" dt="2023-06-21T03:16:03.803" v="2591" actId="26606"/>
          <ac:spMkLst>
            <pc:docMk/>
            <pc:sldMk cId="499632398" sldId="442"/>
            <ac:spMk id="46" creationId="{AF180F00-B4B2-4196-BB1C-ECD21B03F0A9}"/>
          </ac:spMkLst>
        </pc:spChg>
        <pc:spChg chg="add del">
          <ac:chgData name="Barbara Ecke" userId="c405dd3264b2bd5d" providerId="LiveId" clId="{A58AA8EA-E6D6-4E6C-AF24-3DF54303D646}" dt="2023-06-21T03:16:03.803" v="2591" actId="26606"/>
          <ac:spMkLst>
            <pc:docMk/>
            <pc:sldMk cId="499632398" sldId="442"/>
            <ac:spMk id="48" creationId="{6E600F8C-C8F3-420C-9D3B-E1FBE7BAE481}"/>
          </ac:spMkLst>
        </pc:spChg>
        <pc:spChg chg="add">
          <ac:chgData name="Barbara Ecke" userId="c405dd3264b2bd5d" providerId="LiveId" clId="{A58AA8EA-E6D6-4E6C-AF24-3DF54303D646}" dt="2023-06-21T03:16:03.817" v="2592" actId="26606"/>
          <ac:spMkLst>
            <pc:docMk/>
            <pc:sldMk cId="499632398" sldId="442"/>
            <ac:spMk id="49" creationId="{7653717E-6F8C-43E0-9893-C03AE87D18D6}"/>
          </ac:spMkLst>
        </pc:spChg>
        <pc:spChg chg="add">
          <ac:chgData name="Barbara Ecke" userId="c405dd3264b2bd5d" providerId="LiveId" clId="{A58AA8EA-E6D6-4E6C-AF24-3DF54303D646}" dt="2023-06-21T03:16:03.817" v="2592" actId="26606"/>
          <ac:spMkLst>
            <pc:docMk/>
            <pc:sldMk cId="499632398" sldId="442"/>
            <ac:spMk id="51" creationId="{35BB14B4-EC3F-47C7-9AF3-B0E017B75C42}"/>
          </ac:spMkLst>
        </pc:spChg>
        <pc:spChg chg="add">
          <ac:chgData name="Barbara Ecke" userId="c405dd3264b2bd5d" providerId="LiveId" clId="{A58AA8EA-E6D6-4E6C-AF24-3DF54303D646}" dt="2023-06-21T03:16:03.817" v="2592" actId="26606"/>
          <ac:spMkLst>
            <pc:docMk/>
            <pc:sldMk cId="499632398" sldId="442"/>
            <ac:spMk id="52" creationId="{8E2CC403-21CD-41DF-BAC4-329D7FF03C5C}"/>
          </ac:spMkLst>
        </pc:spChg>
        <pc:grpChg chg="add">
          <ac:chgData name="Barbara Ecke" userId="c405dd3264b2bd5d" providerId="LiveId" clId="{A58AA8EA-E6D6-4E6C-AF24-3DF54303D646}" dt="2023-06-21T03:16:03.817" v="2592" actId="26606"/>
          <ac:grpSpMkLst>
            <pc:docMk/>
            <pc:sldMk cId="499632398" sldId="442"/>
            <ac:grpSpMk id="53" creationId="{B13AA5FE-3FFC-4725-9ADD-E428544EC61B}"/>
          </ac:grpSpMkLst>
        </pc:grpChg>
        <pc:picChg chg="add del mod">
          <ac:chgData name="Barbara Ecke" userId="c405dd3264b2bd5d" providerId="LiveId" clId="{A58AA8EA-E6D6-4E6C-AF24-3DF54303D646}" dt="2023-06-21T03:08:38.016" v="2457" actId="26606"/>
          <ac:picMkLst>
            <pc:docMk/>
            <pc:sldMk cId="499632398" sldId="442"/>
            <ac:picMk id="6" creationId="{BB2A5E4F-3754-040E-003D-B803EE810D7F}"/>
          </ac:picMkLst>
        </pc:picChg>
        <pc:cxnChg chg="add del">
          <ac:chgData name="Barbara Ecke" userId="c405dd3264b2bd5d" providerId="LiveId" clId="{A58AA8EA-E6D6-4E6C-AF24-3DF54303D646}" dt="2023-06-21T03:12:58.580" v="2470" actId="26606"/>
          <ac:cxnSpMkLst>
            <pc:docMk/>
            <pc:sldMk cId="499632398" sldId="442"/>
            <ac:cxnSpMk id="24" creationId="{BDF0D3DE-EC74-4C9F-AFA1-DC5CE5236B1F}"/>
          </ac:cxnSpMkLst>
        </pc:cxnChg>
        <pc:cxnChg chg="add del">
          <ac:chgData name="Barbara Ecke" userId="c405dd3264b2bd5d" providerId="LiveId" clId="{A58AA8EA-E6D6-4E6C-AF24-3DF54303D646}" dt="2023-06-21T03:16:03.817" v="2592" actId="26606"/>
          <ac:cxnSpMkLst>
            <pc:docMk/>
            <pc:sldMk cId="499632398" sldId="442"/>
            <ac:cxnSpMk id="37" creationId="{7AA55BF2-380C-4942-8AB1-55A6A52A35F8}"/>
          </ac:cxnSpMkLst>
        </pc:cxnChg>
        <pc:cxnChg chg="add del">
          <ac:chgData name="Barbara Ecke" userId="c405dd3264b2bd5d" providerId="LiveId" clId="{A58AA8EA-E6D6-4E6C-AF24-3DF54303D646}" dt="2023-06-21T03:16:03.803" v="2591" actId="26606"/>
          <ac:cxnSpMkLst>
            <pc:docMk/>
            <pc:sldMk cId="499632398" sldId="442"/>
            <ac:cxnSpMk id="50" creationId="{7AA55BF2-380C-4942-8AB1-55A6A52A35F8}"/>
          </ac:cxnSpMkLst>
        </pc:cxnChg>
      </pc:sldChg>
      <pc:sldChg chg="modSp add mod">
        <pc:chgData name="Barbara Ecke" userId="c405dd3264b2bd5d" providerId="LiveId" clId="{A58AA8EA-E6D6-4E6C-AF24-3DF54303D646}" dt="2023-06-21T04:24:34.768" v="2989" actId="20577"/>
        <pc:sldMkLst>
          <pc:docMk/>
          <pc:sldMk cId="3064618537" sldId="443"/>
        </pc:sldMkLst>
        <pc:spChg chg="mod">
          <ac:chgData name="Barbara Ecke" userId="c405dd3264b2bd5d" providerId="LiveId" clId="{A58AA8EA-E6D6-4E6C-AF24-3DF54303D646}" dt="2023-06-20T18:31:44.679" v="295" actId="20577"/>
          <ac:spMkLst>
            <pc:docMk/>
            <pc:sldMk cId="3064618537" sldId="443"/>
            <ac:spMk id="7" creationId="{FADDAB32-E602-42AB-85E5-81A683738955}"/>
          </ac:spMkLst>
        </pc:spChg>
        <pc:spChg chg="mod">
          <ac:chgData name="Barbara Ecke" userId="c405dd3264b2bd5d" providerId="LiveId" clId="{A58AA8EA-E6D6-4E6C-AF24-3DF54303D646}" dt="2023-06-21T04:24:34.768" v="2989" actId="20577"/>
          <ac:spMkLst>
            <pc:docMk/>
            <pc:sldMk cId="3064618537" sldId="443"/>
            <ac:spMk id="11" creationId="{D7AAE424-B99A-6E9E-3F3D-D671983504D2}"/>
          </ac:spMkLst>
        </pc:spChg>
        <pc:picChg chg="mod">
          <ac:chgData name="Barbara Ecke" userId="c405dd3264b2bd5d" providerId="LiveId" clId="{A58AA8EA-E6D6-4E6C-AF24-3DF54303D646}" dt="2023-06-20T18:31:49.478" v="296" actId="14100"/>
          <ac:picMkLst>
            <pc:docMk/>
            <pc:sldMk cId="3064618537" sldId="443"/>
            <ac:picMk id="26" creationId="{5F1CE9A0-4988-18CC-FA75-4E2090CE220C}"/>
          </ac:picMkLst>
        </pc:picChg>
      </pc:sldChg>
      <pc:sldChg chg="addSp delSp modSp add mod ord setBg">
        <pc:chgData name="Barbara Ecke" userId="c405dd3264b2bd5d" providerId="LiveId" clId="{A58AA8EA-E6D6-4E6C-AF24-3DF54303D646}" dt="2023-06-21T05:39:39.467" v="3789" actId="20577"/>
        <pc:sldMkLst>
          <pc:docMk/>
          <pc:sldMk cId="1126831398" sldId="444"/>
        </pc:sldMkLst>
        <pc:spChg chg="del mod">
          <ac:chgData name="Barbara Ecke" userId="c405dd3264b2bd5d" providerId="LiveId" clId="{A58AA8EA-E6D6-4E6C-AF24-3DF54303D646}" dt="2023-06-21T03:20:10.061" v="2621" actId="21"/>
          <ac:spMkLst>
            <pc:docMk/>
            <pc:sldMk cId="1126831398" sldId="444"/>
            <ac:spMk id="2" creationId="{07C8198B-61B4-490F-AA97-99CFA2CF3622}"/>
          </ac:spMkLst>
        </pc:spChg>
        <pc:spChg chg="add del mod">
          <ac:chgData name="Barbara Ecke" userId="c405dd3264b2bd5d" providerId="LiveId" clId="{A58AA8EA-E6D6-4E6C-AF24-3DF54303D646}" dt="2023-06-21T04:21:48.619" v="2981" actId="478"/>
          <ac:spMkLst>
            <pc:docMk/>
            <pc:sldMk cId="1126831398" sldId="444"/>
            <ac:spMk id="2" creationId="{4A2390A6-4F6F-7F75-6CCD-893213E4BF81}"/>
          </ac:spMkLst>
        </pc:spChg>
        <pc:spChg chg="add del mod">
          <ac:chgData name="Barbara Ecke" userId="c405dd3264b2bd5d" providerId="LiveId" clId="{A58AA8EA-E6D6-4E6C-AF24-3DF54303D646}" dt="2023-06-21T04:27:04.927" v="3011" actId="478"/>
          <ac:spMkLst>
            <pc:docMk/>
            <pc:sldMk cId="1126831398" sldId="444"/>
            <ac:spMk id="3" creationId="{2A2FAAC7-CA21-95D8-894F-DE404C53D882}"/>
          </ac:spMkLst>
        </pc:spChg>
        <pc:spChg chg="del mod">
          <ac:chgData name="Barbara Ecke" userId="c405dd3264b2bd5d" providerId="LiveId" clId="{A58AA8EA-E6D6-4E6C-AF24-3DF54303D646}" dt="2023-06-21T03:20:29.021" v="2623" actId="21"/>
          <ac:spMkLst>
            <pc:docMk/>
            <pc:sldMk cId="1126831398" sldId="444"/>
            <ac:spMk id="3" creationId="{96B87C98-6E1F-4B38-91BE-8941A7E9C93B}"/>
          </ac:spMkLst>
        </pc:spChg>
        <pc:spChg chg="add mod">
          <ac:chgData name="Barbara Ecke" userId="c405dd3264b2bd5d" providerId="LiveId" clId="{A58AA8EA-E6D6-4E6C-AF24-3DF54303D646}" dt="2023-06-21T04:27:30.841" v="3016" actId="6549"/>
          <ac:spMkLst>
            <pc:docMk/>
            <pc:sldMk cId="1126831398" sldId="444"/>
            <ac:spMk id="4" creationId="{1B2DA968-3926-8E0E-B8C9-F34100A0D694}"/>
          </ac:spMkLst>
        </pc:spChg>
        <pc:spChg chg="add del mod ord">
          <ac:chgData name="Barbara Ecke" userId="c405dd3264b2bd5d" providerId="LiveId" clId="{A58AA8EA-E6D6-4E6C-AF24-3DF54303D646}" dt="2023-06-21T03:17:19.842" v="2593" actId="21"/>
          <ac:spMkLst>
            <pc:docMk/>
            <pc:sldMk cId="1126831398" sldId="444"/>
            <ac:spMk id="4" creationId="{8F31F057-67FB-9446-22D6-3408EEFDBB5C}"/>
          </ac:spMkLst>
        </pc:spChg>
        <pc:spChg chg="mod ord">
          <ac:chgData name="Barbara Ecke" userId="c405dd3264b2bd5d" providerId="LiveId" clId="{A58AA8EA-E6D6-4E6C-AF24-3DF54303D646}" dt="2023-06-21T05:39:26.756" v="3786" actId="255"/>
          <ac:spMkLst>
            <pc:docMk/>
            <pc:sldMk cId="1126831398" sldId="444"/>
            <ac:spMk id="5" creationId="{A091C4CC-9F03-536F-2BE4-DC628CD00104}"/>
          </ac:spMkLst>
        </pc:spChg>
        <pc:spChg chg="add del mod">
          <ac:chgData name="Barbara Ecke" userId="c405dd3264b2bd5d" providerId="LiveId" clId="{A58AA8EA-E6D6-4E6C-AF24-3DF54303D646}" dt="2023-06-21T03:25:06.060" v="2655"/>
          <ac:spMkLst>
            <pc:docMk/>
            <pc:sldMk cId="1126831398" sldId="444"/>
            <ac:spMk id="6" creationId="{35371E50-FBD1-C285-8F45-EA4AD941D849}"/>
          </ac:spMkLst>
        </pc:spChg>
        <pc:spChg chg="add mod">
          <ac:chgData name="Barbara Ecke" userId="c405dd3264b2bd5d" providerId="LiveId" clId="{A58AA8EA-E6D6-4E6C-AF24-3DF54303D646}" dt="2023-06-21T05:39:39.467" v="3789" actId="20577"/>
          <ac:spMkLst>
            <pc:docMk/>
            <pc:sldMk cId="1126831398" sldId="444"/>
            <ac:spMk id="7" creationId="{04142D04-4A6A-5F36-4F56-8A465CB2E0E0}"/>
          </ac:spMkLst>
        </pc:spChg>
        <pc:spChg chg="add del">
          <ac:chgData name="Barbara Ecke" userId="c405dd3264b2bd5d" providerId="LiveId" clId="{A58AA8EA-E6D6-4E6C-AF24-3DF54303D646}" dt="2023-06-21T03:17:52.927" v="2595" actId="26606"/>
          <ac:spMkLst>
            <pc:docMk/>
            <pc:sldMk cId="1126831398" sldId="444"/>
            <ac:spMk id="10" creationId="{9180DE06-7362-4888-AADA-7AADD57AC49D}"/>
          </ac:spMkLst>
        </pc:spChg>
        <pc:spChg chg="add del">
          <ac:chgData name="Barbara Ecke" userId="c405dd3264b2bd5d" providerId="LiveId" clId="{A58AA8EA-E6D6-4E6C-AF24-3DF54303D646}" dt="2023-06-21T03:17:52.927" v="2595" actId="26606"/>
          <ac:spMkLst>
            <pc:docMk/>
            <pc:sldMk cId="1126831398" sldId="444"/>
            <ac:spMk id="16" creationId="{04357C93-F0CB-4A1C-8F77-4E9063789819}"/>
          </ac:spMkLst>
        </pc:spChg>
        <pc:spChg chg="add del">
          <ac:chgData name="Barbara Ecke" userId="c405dd3264b2bd5d" providerId="LiveId" clId="{A58AA8EA-E6D6-4E6C-AF24-3DF54303D646}" dt="2023-06-21T03:17:54.278" v="2597" actId="26606"/>
          <ac:spMkLst>
            <pc:docMk/>
            <pc:sldMk cId="1126831398" sldId="444"/>
            <ac:spMk id="18" creationId="{A5AD6500-BB62-4AAC-9D2F-C10DDC90CBB1}"/>
          </ac:spMkLst>
        </pc:spChg>
        <pc:spChg chg="add del">
          <ac:chgData name="Barbara Ecke" userId="c405dd3264b2bd5d" providerId="LiveId" clId="{A58AA8EA-E6D6-4E6C-AF24-3DF54303D646}" dt="2023-06-21T03:17:54.278" v="2597" actId="26606"/>
          <ac:spMkLst>
            <pc:docMk/>
            <pc:sldMk cId="1126831398" sldId="444"/>
            <ac:spMk id="19" creationId="{9F7D788E-2C1B-4EF4-8719-12613771FF98}"/>
          </ac:spMkLst>
        </pc:spChg>
        <pc:spChg chg="add del">
          <ac:chgData name="Barbara Ecke" userId="c405dd3264b2bd5d" providerId="LiveId" clId="{A58AA8EA-E6D6-4E6C-AF24-3DF54303D646}" dt="2023-06-21T03:17:54.278" v="2597" actId="26606"/>
          <ac:spMkLst>
            <pc:docMk/>
            <pc:sldMk cId="1126831398" sldId="444"/>
            <ac:spMk id="20" creationId="{7C54E824-C0F4-480B-BC88-689F50C45FBD}"/>
          </ac:spMkLst>
        </pc:spChg>
        <pc:spChg chg="add del">
          <ac:chgData name="Barbara Ecke" userId="c405dd3264b2bd5d" providerId="LiveId" clId="{A58AA8EA-E6D6-4E6C-AF24-3DF54303D646}" dt="2023-06-21T03:17:54.278" v="2597" actId="26606"/>
          <ac:spMkLst>
            <pc:docMk/>
            <pc:sldMk cId="1126831398" sldId="444"/>
            <ac:spMk id="21" creationId="{58DEA6A1-FC5C-4E6E-BBBF-7E472949B394}"/>
          </ac:spMkLst>
        </pc:spChg>
        <pc:spChg chg="add del">
          <ac:chgData name="Barbara Ecke" userId="c405dd3264b2bd5d" providerId="LiveId" clId="{A58AA8EA-E6D6-4E6C-AF24-3DF54303D646}" dt="2023-06-21T03:17:54.278" v="2597" actId="26606"/>
          <ac:spMkLst>
            <pc:docMk/>
            <pc:sldMk cId="1126831398" sldId="444"/>
            <ac:spMk id="22" creationId="{96AAAC3B-1954-46B7-BBAC-27DFF5B5295F}"/>
          </ac:spMkLst>
        </pc:spChg>
        <pc:spChg chg="add del">
          <ac:chgData name="Barbara Ecke" userId="c405dd3264b2bd5d" providerId="LiveId" clId="{A58AA8EA-E6D6-4E6C-AF24-3DF54303D646}" dt="2023-06-21T03:18:00.519" v="2599" actId="26606"/>
          <ac:spMkLst>
            <pc:docMk/>
            <pc:sldMk cId="1126831398" sldId="444"/>
            <ac:spMk id="24" creationId="{346163D3-B666-4446-84C6-9902EB936B6E}"/>
          </ac:spMkLst>
        </pc:spChg>
        <pc:spChg chg="add del">
          <ac:chgData name="Barbara Ecke" userId="c405dd3264b2bd5d" providerId="LiveId" clId="{A58AA8EA-E6D6-4E6C-AF24-3DF54303D646}" dt="2023-06-21T03:18:00.519" v="2599" actId="26606"/>
          <ac:spMkLst>
            <pc:docMk/>
            <pc:sldMk cId="1126831398" sldId="444"/>
            <ac:spMk id="26" creationId="{04357C93-F0CB-4A1C-8F77-4E9063789819}"/>
          </ac:spMkLst>
        </pc:spChg>
        <pc:spChg chg="add del">
          <ac:chgData name="Barbara Ecke" userId="c405dd3264b2bd5d" providerId="LiveId" clId="{A58AA8EA-E6D6-4E6C-AF24-3DF54303D646}" dt="2023-06-21T03:22:46.286" v="2638" actId="26606"/>
          <ac:spMkLst>
            <pc:docMk/>
            <pc:sldMk cId="1126831398" sldId="444"/>
            <ac:spMk id="28" creationId="{1574D71B-7917-4BD7-887C-1D652DB0DFC4}"/>
          </ac:spMkLst>
        </pc:spChg>
        <pc:spChg chg="add del">
          <ac:chgData name="Barbara Ecke" userId="c405dd3264b2bd5d" providerId="LiveId" clId="{A58AA8EA-E6D6-4E6C-AF24-3DF54303D646}" dt="2023-06-21T03:22:46.286" v="2638" actId="26606"/>
          <ac:spMkLst>
            <pc:docMk/>
            <pc:sldMk cId="1126831398" sldId="444"/>
            <ac:spMk id="29" creationId="{99413ED5-9ED4-4772-BCE4-2BCAE6B12E35}"/>
          </ac:spMkLst>
        </pc:spChg>
        <pc:spChg chg="add del">
          <ac:chgData name="Barbara Ecke" userId="c405dd3264b2bd5d" providerId="LiveId" clId="{A58AA8EA-E6D6-4E6C-AF24-3DF54303D646}" dt="2023-06-21T03:22:46.286" v="2638" actId="26606"/>
          <ac:spMkLst>
            <pc:docMk/>
            <pc:sldMk cId="1126831398" sldId="444"/>
            <ac:spMk id="30" creationId="{04357C93-F0CB-4A1C-8F77-4E9063789819}"/>
          </ac:spMkLst>
        </pc:spChg>
        <pc:spChg chg="add del">
          <ac:chgData name="Barbara Ecke" userId="c405dd3264b2bd5d" providerId="LiveId" clId="{A58AA8EA-E6D6-4E6C-AF24-3DF54303D646}" dt="2023-06-21T03:22:46.286" v="2638" actId="26606"/>
          <ac:spMkLst>
            <pc:docMk/>
            <pc:sldMk cId="1126831398" sldId="444"/>
            <ac:spMk id="31" creationId="{6CF143E5-57C3-46A3-91A2-EDAA7A8E6A75}"/>
          </ac:spMkLst>
        </pc:spChg>
        <pc:spChg chg="add del">
          <ac:chgData name="Barbara Ecke" userId="c405dd3264b2bd5d" providerId="LiveId" clId="{A58AA8EA-E6D6-4E6C-AF24-3DF54303D646}" dt="2023-06-21T03:23:18.994" v="2641" actId="26606"/>
          <ac:spMkLst>
            <pc:docMk/>
            <pc:sldMk cId="1126831398" sldId="444"/>
            <ac:spMk id="36" creationId="{4522B21E-B2B9-4C72-9A71-C87EFD137480}"/>
          </ac:spMkLst>
        </pc:spChg>
        <pc:spChg chg="add del">
          <ac:chgData name="Barbara Ecke" userId="c405dd3264b2bd5d" providerId="LiveId" clId="{A58AA8EA-E6D6-4E6C-AF24-3DF54303D646}" dt="2023-06-21T03:23:18.994" v="2641" actId="26606"/>
          <ac:spMkLst>
            <pc:docMk/>
            <pc:sldMk cId="1126831398" sldId="444"/>
            <ac:spMk id="38" creationId="{5EB7D2A2-F448-44D4-938C-DC84CBCB3B1E}"/>
          </ac:spMkLst>
        </pc:spChg>
        <pc:spChg chg="add del">
          <ac:chgData name="Barbara Ecke" userId="c405dd3264b2bd5d" providerId="LiveId" clId="{A58AA8EA-E6D6-4E6C-AF24-3DF54303D646}" dt="2023-06-21T03:23:18.994" v="2641" actId="26606"/>
          <ac:spMkLst>
            <pc:docMk/>
            <pc:sldMk cId="1126831398" sldId="444"/>
            <ac:spMk id="40" creationId="{871AEA07-1E14-44B4-8E55-64EF049CD66F}"/>
          </ac:spMkLst>
        </pc:spChg>
        <pc:spChg chg="add">
          <ac:chgData name="Barbara Ecke" userId="c405dd3264b2bd5d" providerId="LiveId" clId="{A58AA8EA-E6D6-4E6C-AF24-3DF54303D646}" dt="2023-06-21T03:23:18.994" v="2641" actId="26606"/>
          <ac:spMkLst>
            <pc:docMk/>
            <pc:sldMk cId="1126831398" sldId="444"/>
            <ac:spMk id="47" creationId="{8E2CC403-21CD-41DF-BAC4-329D7FF03C5C}"/>
          </ac:spMkLst>
        </pc:spChg>
        <pc:spChg chg="add">
          <ac:chgData name="Barbara Ecke" userId="c405dd3264b2bd5d" providerId="LiveId" clId="{A58AA8EA-E6D6-4E6C-AF24-3DF54303D646}" dt="2023-06-21T03:23:18.994" v="2641" actId="26606"/>
          <ac:spMkLst>
            <pc:docMk/>
            <pc:sldMk cId="1126831398" sldId="444"/>
            <ac:spMk id="54" creationId="{7653717E-6F8C-43E0-9893-C03AE87D18D6}"/>
          </ac:spMkLst>
        </pc:spChg>
        <pc:spChg chg="add">
          <ac:chgData name="Barbara Ecke" userId="c405dd3264b2bd5d" providerId="LiveId" clId="{A58AA8EA-E6D6-4E6C-AF24-3DF54303D646}" dt="2023-06-21T03:23:18.994" v="2641" actId="26606"/>
          <ac:spMkLst>
            <pc:docMk/>
            <pc:sldMk cId="1126831398" sldId="444"/>
            <ac:spMk id="56" creationId="{35BB14B4-EC3F-47C7-9AF3-B0E017B75C42}"/>
          </ac:spMkLst>
        </pc:spChg>
        <pc:grpChg chg="add del">
          <ac:chgData name="Barbara Ecke" userId="c405dd3264b2bd5d" providerId="LiveId" clId="{A58AA8EA-E6D6-4E6C-AF24-3DF54303D646}" dt="2023-06-21T03:17:52.927" v="2595" actId="26606"/>
          <ac:grpSpMkLst>
            <pc:docMk/>
            <pc:sldMk cId="1126831398" sldId="444"/>
            <ac:grpSpMk id="12" creationId="{3AF6A671-C637-4547-85F4-51B6D1881399}"/>
          </ac:grpSpMkLst>
        </pc:grpChg>
        <pc:grpChg chg="add del">
          <ac:chgData name="Barbara Ecke" userId="c405dd3264b2bd5d" providerId="LiveId" clId="{A58AA8EA-E6D6-4E6C-AF24-3DF54303D646}" dt="2023-06-21T03:18:00.519" v="2599" actId="26606"/>
          <ac:grpSpMkLst>
            <pc:docMk/>
            <pc:sldMk cId="1126831398" sldId="444"/>
            <ac:grpSpMk id="25" creationId="{3AF6A671-C637-4547-85F4-51B6D1881399}"/>
          </ac:grpSpMkLst>
        </pc:grpChg>
        <pc:grpChg chg="add">
          <ac:chgData name="Barbara Ecke" userId="c405dd3264b2bd5d" providerId="LiveId" clId="{A58AA8EA-E6D6-4E6C-AF24-3DF54303D646}" dt="2023-06-21T03:23:18.994" v="2641" actId="26606"/>
          <ac:grpSpMkLst>
            <pc:docMk/>
            <pc:sldMk cId="1126831398" sldId="444"/>
            <ac:grpSpMk id="49" creationId="{B13AA5FE-3FFC-4725-9ADD-E428544EC61B}"/>
          </ac:grpSpMkLst>
        </pc:grpChg>
        <pc:cxnChg chg="add del">
          <ac:chgData name="Barbara Ecke" userId="c405dd3264b2bd5d" providerId="LiveId" clId="{A58AA8EA-E6D6-4E6C-AF24-3DF54303D646}" dt="2023-06-21T03:23:18.994" v="2641" actId="26606"/>
          <ac:cxnSpMkLst>
            <pc:docMk/>
            <pc:sldMk cId="1126831398" sldId="444"/>
            <ac:cxnSpMk id="42" creationId="{F7C8EA93-3210-4C62-99E9-153C275E3A87}"/>
          </ac:cxnSpMkLst>
        </pc:cxnChg>
      </pc:sldChg>
      <pc:sldChg chg="modSp add mod">
        <pc:chgData name="Barbara Ecke" userId="c405dd3264b2bd5d" providerId="LiveId" clId="{A58AA8EA-E6D6-4E6C-AF24-3DF54303D646}" dt="2023-06-21T04:28:07.581" v="3020" actId="255"/>
        <pc:sldMkLst>
          <pc:docMk/>
          <pc:sldMk cId="946873826" sldId="445"/>
        </pc:sldMkLst>
        <pc:spChg chg="mod">
          <ac:chgData name="Barbara Ecke" userId="c405dd3264b2bd5d" providerId="LiveId" clId="{A58AA8EA-E6D6-4E6C-AF24-3DF54303D646}" dt="2023-06-21T04:28:07.581" v="3020" actId="255"/>
          <ac:spMkLst>
            <pc:docMk/>
            <pc:sldMk cId="946873826" sldId="445"/>
            <ac:spMk id="13" creationId="{5D6CCD36-E656-C6DB-4BFD-442773A98601}"/>
          </ac:spMkLst>
        </pc:spChg>
      </pc:sldChg>
      <pc:sldChg chg="modSp add del mod">
        <pc:chgData name="Barbara Ecke" userId="c405dd3264b2bd5d" providerId="LiveId" clId="{A58AA8EA-E6D6-4E6C-AF24-3DF54303D646}" dt="2023-06-21T04:29:34.443" v="3037" actId="14100"/>
        <pc:sldMkLst>
          <pc:docMk/>
          <pc:sldMk cId="2811827624" sldId="446"/>
        </pc:sldMkLst>
        <pc:spChg chg="mod">
          <ac:chgData name="Barbara Ecke" userId="c405dd3264b2bd5d" providerId="LiveId" clId="{A58AA8EA-E6D6-4E6C-AF24-3DF54303D646}" dt="2023-06-21T04:29:23.092" v="3035" actId="1076"/>
          <ac:spMkLst>
            <pc:docMk/>
            <pc:sldMk cId="2811827624" sldId="446"/>
            <ac:spMk id="36" creationId="{752EC11C-F78C-33A7-9D81-BD5A2213ED6E}"/>
          </ac:spMkLst>
        </pc:spChg>
        <pc:picChg chg="mod">
          <ac:chgData name="Barbara Ecke" userId="c405dd3264b2bd5d" providerId="LiveId" clId="{A58AA8EA-E6D6-4E6C-AF24-3DF54303D646}" dt="2023-06-21T04:29:34.443" v="3037" actId="14100"/>
          <ac:picMkLst>
            <pc:docMk/>
            <pc:sldMk cId="2811827624" sldId="446"/>
            <ac:picMk id="15" creationId="{04EC866B-09D1-DA73-166B-8539234DD49F}"/>
          </ac:picMkLst>
        </pc:picChg>
      </pc:sldChg>
      <pc:sldChg chg="addSp modSp add del mod setBg">
        <pc:chgData name="Barbara Ecke" userId="c405dd3264b2bd5d" providerId="LiveId" clId="{A58AA8EA-E6D6-4E6C-AF24-3DF54303D646}" dt="2023-06-21T03:50:34.443" v="2792" actId="2696"/>
        <pc:sldMkLst>
          <pc:docMk/>
          <pc:sldMk cId="2736001683" sldId="447"/>
        </pc:sldMkLst>
        <pc:spChg chg="mod">
          <ac:chgData name="Barbara Ecke" userId="c405dd3264b2bd5d" providerId="LiveId" clId="{A58AA8EA-E6D6-4E6C-AF24-3DF54303D646}" dt="2023-06-20T18:48:26.586" v="369" actId="14100"/>
          <ac:spMkLst>
            <pc:docMk/>
            <pc:sldMk cId="2736001683" sldId="447"/>
            <ac:spMk id="2" creationId="{07C8198B-61B4-490F-AA97-99CFA2CF3622}"/>
          </ac:spMkLst>
        </pc:spChg>
        <pc:spChg chg="mod">
          <ac:chgData name="Barbara Ecke" userId="c405dd3264b2bd5d" providerId="LiveId" clId="{A58AA8EA-E6D6-4E6C-AF24-3DF54303D646}" dt="2023-06-21T01:50:50.976" v="2069" actId="1076"/>
          <ac:spMkLst>
            <pc:docMk/>
            <pc:sldMk cId="2736001683" sldId="447"/>
            <ac:spMk id="4" creationId="{157BE038-D733-D868-B104-8C9BC296C72B}"/>
          </ac:spMkLst>
        </pc:spChg>
        <pc:spChg chg="add mod">
          <ac:chgData name="Barbara Ecke" userId="c405dd3264b2bd5d" providerId="LiveId" clId="{A58AA8EA-E6D6-4E6C-AF24-3DF54303D646}" dt="2023-06-21T01:50:57.276" v="2070"/>
          <ac:spMkLst>
            <pc:docMk/>
            <pc:sldMk cId="2736001683" sldId="447"/>
            <ac:spMk id="5" creationId="{105DB444-E6B0-8DB0-3119-134853FF6449}"/>
          </ac:spMkLst>
        </pc:spChg>
      </pc:sldChg>
      <pc:sldChg chg="modSp add mod">
        <pc:chgData name="Barbara Ecke" userId="c405dd3264b2bd5d" providerId="LiveId" clId="{A58AA8EA-E6D6-4E6C-AF24-3DF54303D646}" dt="2023-06-21T23:51:27.368" v="5768" actId="1076"/>
        <pc:sldMkLst>
          <pc:docMk/>
          <pc:sldMk cId="1103787780" sldId="448"/>
        </pc:sldMkLst>
        <pc:spChg chg="mod">
          <ac:chgData name="Barbara Ecke" userId="c405dd3264b2bd5d" providerId="LiveId" clId="{A58AA8EA-E6D6-4E6C-AF24-3DF54303D646}" dt="2023-06-21T23:51:27.368" v="5768" actId="1076"/>
          <ac:spMkLst>
            <pc:docMk/>
            <pc:sldMk cId="1103787780" sldId="448"/>
            <ac:spMk id="3" creationId="{AACC87C7-E550-B73D-2F82-6EF59A702950}"/>
          </ac:spMkLst>
        </pc:spChg>
      </pc:sldChg>
      <pc:sldChg chg="modSp add mod">
        <pc:chgData name="Barbara Ecke" userId="c405dd3264b2bd5d" providerId="LiveId" clId="{A58AA8EA-E6D6-4E6C-AF24-3DF54303D646}" dt="2023-06-21T23:53:10.098" v="5780" actId="1076"/>
        <pc:sldMkLst>
          <pc:docMk/>
          <pc:sldMk cId="1088591094" sldId="449"/>
        </pc:sldMkLst>
        <pc:spChg chg="mod">
          <ac:chgData name="Barbara Ecke" userId="c405dd3264b2bd5d" providerId="LiveId" clId="{A58AA8EA-E6D6-4E6C-AF24-3DF54303D646}" dt="2023-06-21T23:53:10.098" v="5780" actId="1076"/>
          <ac:spMkLst>
            <pc:docMk/>
            <pc:sldMk cId="1088591094" sldId="449"/>
            <ac:spMk id="3" creationId="{DC23E863-03FC-5F9A-C880-BA818F990A96}"/>
          </ac:spMkLst>
        </pc:spChg>
      </pc:sldChg>
      <pc:sldChg chg="addSp delSp modSp add mod setBg">
        <pc:chgData name="Barbara Ecke" userId="c405dd3264b2bd5d" providerId="LiveId" clId="{A58AA8EA-E6D6-4E6C-AF24-3DF54303D646}" dt="2023-06-21T05:47:18.621" v="3824" actId="12"/>
        <pc:sldMkLst>
          <pc:docMk/>
          <pc:sldMk cId="3311835829" sldId="450"/>
        </pc:sldMkLst>
        <pc:spChg chg="mod">
          <ac:chgData name="Barbara Ecke" userId="c405dd3264b2bd5d" providerId="LiveId" clId="{A58AA8EA-E6D6-4E6C-AF24-3DF54303D646}" dt="2023-06-21T05:46:52.758" v="3821" actId="14100"/>
          <ac:spMkLst>
            <pc:docMk/>
            <pc:sldMk cId="3311835829" sldId="450"/>
            <ac:spMk id="2" creationId="{07C8198B-61B4-490F-AA97-99CFA2CF3622}"/>
          </ac:spMkLst>
        </pc:spChg>
        <pc:spChg chg="mod">
          <ac:chgData name="Barbara Ecke" userId="c405dd3264b2bd5d" providerId="LiveId" clId="{A58AA8EA-E6D6-4E6C-AF24-3DF54303D646}" dt="2023-06-21T05:47:18.621" v="3824" actId="12"/>
          <ac:spMkLst>
            <pc:docMk/>
            <pc:sldMk cId="3311835829" sldId="450"/>
            <ac:spMk id="3" creationId="{96B87C98-6E1F-4B38-91BE-8941A7E9C93B}"/>
          </ac:spMkLst>
        </pc:spChg>
        <pc:spChg chg="add del mod">
          <ac:chgData name="Barbara Ecke" userId="c405dd3264b2bd5d" providerId="LiveId" clId="{A58AA8EA-E6D6-4E6C-AF24-3DF54303D646}" dt="2023-06-21T04:32:25.321" v="3112" actId="21"/>
          <ac:spMkLst>
            <pc:docMk/>
            <pc:sldMk cId="3311835829" sldId="450"/>
            <ac:spMk id="4" creationId="{C49799DE-6F14-9348-28CB-ADA9B76ECFCC}"/>
          </ac:spMkLst>
        </pc:spChg>
        <pc:spChg chg="add mod">
          <ac:chgData name="Barbara Ecke" userId="c405dd3264b2bd5d" providerId="LiveId" clId="{A58AA8EA-E6D6-4E6C-AF24-3DF54303D646}" dt="2023-06-21T04:33:22.343" v="3140" actId="14100"/>
          <ac:spMkLst>
            <pc:docMk/>
            <pc:sldMk cId="3311835829" sldId="450"/>
            <ac:spMk id="5" creationId="{14DDCA0C-E16B-EB9A-6D4D-84F9B41D0A8A}"/>
          </ac:spMkLst>
        </pc:spChg>
        <pc:spChg chg="add">
          <ac:chgData name="Barbara Ecke" userId="c405dd3264b2bd5d" providerId="LiveId" clId="{A58AA8EA-E6D6-4E6C-AF24-3DF54303D646}" dt="2023-06-21T03:42:12.588" v="2703" actId="26606"/>
          <ac:spMkLst>
            <pc:docMk/>
            <pc:sldMk cId="3311835829" sldId="450"/>
            <ac:spMk id="9" creationId="{081EA652-8C6A-4E69-BEB9-170809474553}"/>
          </ac:spMkLst>
        </pc:spChg>
        <pc:spChg chg="add">
          <ac:chgData name="Barbara Ecke" userId="c405dd3264b2bd5d" providerId="LiveId" clId="{A58AA8EA-E6D6-4E6C-AF24-3DF54303D646}" dt="2023-06-21T03:42:12.588" v="2703" actId="26606"/>
          <ac:spMkLst>
            <pc:docMk/>
            <pc:sldMk cId="3311835829" sldId="450"/>
            <ac:spMk id="11" creationId="{5298780A-33B9-4EA2-8F67-DE68AD62841B}"/>
          </ac:spMkLst>
        </pc:spChg>
        <pc:spChg chg="add">
          <ac:chgData name="Barbara Ecke" userId="c405dd3264b2bd5d" providerId="LiveId" clId="{A58AA8EA-E6D6-4E6C-AF24-3DF54303D646}" dt="2023-06-21T03:42:12.588" v="2703" actId="26606"/>
          <ac:spMkLst>
            <pc:docMk/>
            <pc:sldMk cId="3311835829" sldId="450"/>
            <ac:spMk id="13" creationId="{7F488E8B-4E1E-4402-8935-D4E6C02615C7}"/>
          </ac:spMkLst>
        </pc:spChg>
        <pc:cxnChg chg="add">
          <ac:chgData name="Barbara Ecke" userId="c405dd3264b2bd5d" providerId="LiveId" clId="{A58AA8EA-E6D6-4E6C-AF24-3DF54303D646}" dt="2023-06-21T03:42:12.588" v="2703" actId="26606"/>
          <ac:cxnSpMkLst>
            <pc:docMk/>
            <pc:sldMk cId="3311835829" sldId="450"/>
            <ac:cxnSpMk id="15" creationId="{23AAC9B5-8015-485C-ACF9-A750390E9A56}"/>
          </ac:cxnSpMkLst>
        </pc:cxnChg>
      </pc:sldChg>
      <pc:sldChg chg="add del">
        <pc:chgData name="Barbara Ecke" userId="c405dd3264b2bd5d" providerId="LiveId" clId="{A58AA8EA-E6D6-4E6C-AF24-3DF54303D646}" dt="2023-06-21T03:42:57.030" v="2712" actId="2696"/>
        <pc:sldMkLst>
          <pc:docMk/>
          <pc:sldMk cId="581020822" sldId="451"/>
        </pc:sldMkLst>
      </pc:sldChg>
      <pc:sldChg chg="modSp add mod">
        <pc:chgData name="Barbara Ecke" userId="c405dd3264b2bd5d" providerId="LiveId" clId="{A58AA8EA-E6D6-4E6C-AF24-3DF54303D646}" dt="2023-06-21T04:34:46.086" v="3146" actId="207"/>
        <pc:sldMkLst>
          <pc:docMk/>
          <pc:sldMk cId="83564963" sldId="452"/>
        </pc:sldMkLst>
        <pc:spChg chg="mod">
          <ac:chgData name="Barbara Ecke" userId="c405dd3264b2bd5d" providerId="LiveId" clId="{A58AA8EA-E6D6-4E6C-AF24-3DF54303D646}" dt="2023-06-21T04:34:46.086" v="3146" actId="207"/>
          <ac:spMkLst>
            <pc:docMk/>
            <pc:sldMk cId="83564963" sldId="452"/>
            <ac:spMk id="14" creationId="{DC7AC90B-A368-F71B-197D-3D50670CBFED}"/>
          </ac:spMkLst>
        </pc:spChg>
        <pc:picChg chg="mod">
          <ac:chgData name="Barbara Ecke" userId="c405dd3264b2bd5d" providerId="LiveId" clId="{A58AA8EA-E6D6-4E6C-AF24-3DF54303D646}" dt="2023-06-21T04:34:24.612" v="3142" actId="14100"/>
          <ac:picMkLst>
            <pc:docMk/>
            <pc:sldMk cId="83564963" sldId="452"/>
            <ac:picMk id="12" creationId="{E38399B8-BEE0-14E1-E845-5870B33281E2}"/>
          </ac:picMkLst>
        </pc:picChg>
      </pc:sldChg>
      <pc:sldChg chg="modSp add mod">
        <pc:chgData name="Barbara Ecke" userId="c405dd3264b2bd5d" providerId="LiveId" clId="{A58AA8EA-E6D6-4E6C-AF24-3DF54303D646}" dt="2023-06-21T04:35:48.227" v="3155" actId="14100"/>
        <pc:sldMkLst>
          <pc:docMk/>
          <pc:sldMk cId="3783171923" sldId="453"/>
        </pc:sldMkLst>
        <pc:spChg chg="mod">
          <ac:chgData name="Barbara Ecke" userId="c405dd3264b2bd5d" providerId="LiveId" clId="{A58AA8EA-E6D6-4E6C-AF24-3DF54303D646}" dt="2023-06-21T04:35:22.993" v="3154" actId="20577"/>
          <ac:spMkLst>
            <pc:docMk/>
            <pc:sldMk cId="3783171923" sldId="453"/>
            <ac:spMk id="9" creationId="{364C30E3-5D0F-A66A-99F6-7F3A7B51024A}"/>
          </ac:spMkLst>
        </pc:spChg>
        <pc:picChg chg="mod">
          <ac:chgData name="Barbara Ecke" userId="c405dd3264b2bd5d" providerId="LiveId" clId="{A58AA8EA-E6D6-4E6C-AF24-3DF54303D646}" dt="2023-06-21T04:35:48.227" v="3155" actId="14100"/>
          <ac:picMkLst>
            <pc:docMk/>
            <pc:sldMk cId="3783171923" sldId="453"/>
            <ac:picMk id="4" creationId="{20F9CB51-CAC1-C5CD-82C0-12CFDE4B2D0B}"/>
          </ac:picMkLst>
        </pc:picChg>
        <pc:picChg chg="mod">
          <ac:chgData name="Barbara Ecke" userId="c405dd3264b2bd5d" providerId="LiveId" clId="{A58AA8EA-E6D6-4E6C-AF24-3DF54303D646}" dt="2023-06-20T02:38:36.839" v="236" actId="1076"/>
          <ac:picMkLst>
            <pc:docMk/>
            <pc:sldMk cId="3783171923" sldId="453"/>
            <ac:picMk id="8" creationId="{94727BA6-63C3-9CEC-5471-F340F9404F16}"/>
          </ac:picMkLst>
        </pc:picChg>
      </pc:sldChg>
      <pc:sldChg chg="addSp delSp modSp add mod setBg">
        <pc:chgData name="Barbara Ecke" userId="c405dd3264b2bd5d" providerId="LiveId" clId="{A58AA8EA-E6D6-4E6C-AF24-3DF54303D646}" dt="2023-06-21T05:48:04.350" v="3829" actId="12"/>
        <pc:sldMkLst>
          <pc:docMk/>
          <pc:sldMk cId="163992604" sldId="454"/>
        </pc:sldMkLst>
        <pc:spChg chg="mod">
          <ac:chgData name="Barbara Ecke" userId="c405dd3264b2bd5d" providerId="LiveId" clId="{A58AA8EA-E6D6-4E6C-AF24-3DF54303D646}" dt="2023-06-21T05:47:45.943" v="3827" actId="14100"/>
          <ac:spMkLst>
            <pc:docMk/>
            <pc:sldMk cId="163992604" sldId="454"/>
            <ac:spMk id="2" creationId="{07C8198B-61B4-490F-AA97-99CFA2CF3622}"/>
          </ac:spMkLst>
        </pc:spChg>
        <pc:spChg chg="mod">
          <ac:chgData name="Barbara Ecke" userId="c405dd3264b2bd5d" providerId="LiveId" clId="{A58AA8EA-E6D6-4E6C-AF24-3DF54303D646}" dt="2023-06-21T05:48:04.350" v="3829" actId="12"/>
          <ac:spMkLst>
            <pc:docMk/>
            <pc:sldMk cId="163992604" sldId="454"/>
            <ac:spMk id="3" creationId="{96B87C98-6E1F-4B38-91BE-8941A7E9C93B}"/>
          </ac:spMkLst>
        </pc:spChg>
        <pc:spChg chg="del mod">
          <ac:chgData name="Barbara Ecke" userId="c405dd3264b2bd5d" providerId="LiveId" clId="{A58AA8EA-E6D6-4E6C-AF24-3DF54303D646}" dt="2023-06-21T03:43:04.875" v="2713" actId="21"/>
          <ac:spMkLst>
            <pc:docMk/>
            <pc:sldMk cId="163992604" sldId="454"/>
            <ac:spMk id="4" creationId="{5790230E-EC6F-9996-0DB6-08452C508123}"/>
          </ac:spMkLst>
        </pc:spChg>
        <pc:spChg chg="add del mod">
          <ac:chgData name="Barbara Ecke" userId="c405dd3264b2bd5d" providerId="LiveId" clId="{A58AA8EA-E6D6-4E6C-AF24-3DF54303D646}" dt="2023-06-21T04:36:01.612" v="3156" actId="21"/>
          <ac:spMkLst>
            <pc:docMk/>
            <pc:sldMk cId="163992604" sldId="454"/>
            <ac:spMk id="5" creationId="{68629F08-7213-D262-C376-376D2D967EFD}"/>
          </ac:spMkLst>
        </pc:spChg>
        <pc:spChg chg="add mod">
          <ac:chgData name="Barbara Ecke" userId="c405dd3264b2bd5d" providerId="LiveId" clId="{A58AA8EA-E6D6-4E6C-AF24-3DF54303D646}" dt="2023-06-21T04:36:16.762" v="3160" actId="14100"/>
          <ac:spMkLst>
            <pc:docMk/>
            <pc:sldMk cId="163992604" sldId="454"/>
            <ac:spMk id="6" creationId="{2EA01AE1-E9B3-4F9E-5193-B58C8D1F2E2C}"/>
          </ac:spMkLst>
        </pc:spChg>
        <pc:spChg chg="add">
          <ac:chgData name="Barbara Ecke" userId="c405dd3264b2bd5d" providerId="LiveId" clId="{A58AA8EA-E6D6-4E6C-AF24-3DF54303D646}" dt="2023-06-21T03:43:43.173" v="2721" actId="26606"/>
          <ac:spMkLst>
            <pc:docMk/>
            <pc:sldMk cId="163992604" sldId="454"/>
            <ac:spMk id="10" creationId="{081EA652-8C6A-4E69-BEB9-170809474553}"/>
          </ac:spMkLst>
        </pc:spChg>
        <pc:spChg chg="add">
          <ac:chgData name="Barbara Ecke" userId="c405dd3264b2bd5d" providerId="LiveId" clId="{A58AA8EA-E6D6-4E6C-AF24-3DF54303D646}" dt="2023-06-21T03:43:43.173" v="2721" actId="26606"/>
          <ac:spMkLst>
            <pc:docMk/>
            <pc:sldMk cId="163992604" sldId="454"/>
            <ac:spMk id="12" creationId="{5298780A-33B9-4EA2-8F67-DE68AD62841B}"/>
          </ac:spMkLst>
        </pc:spChg>
        <pc:spChg chg="add">
          <ac:chgData name="Barbara Ecke" userId="c405dd3264b2bd5d" providerId="LiveId" clId="{A58AA8EA-E6D6-4E6C-AF24-3DF54303D646}" dt="2023-06-21T03:43:43.173" v="2721" actId="26606"/>
          <ac:spMkLst>
            <pc:docMk/>
            <pc:sldMk cId="163992604" sldId="454"/>
            <ac:spMk id="14" creationId="{7F488E8B-4E1E-4402-8935-D4E6C02615C7}"/>
          </ac:spMkLst>
        </pc:spChg>
        <pc:cxnChg chg="add">
          <ac:chgData name="Barbara Ecke" userId="c405dd3264b2bd5d" providerId="LiveId" clId="{A58AA8EA-E6D6-4E6C-AF24-3DF54303D646}" dt="2023-06-21T03:43:43.173" v="2721" actId="26606"/>
          <ac:cxnSpMkLst>
            <pc:docMk/>
            <pc:sldMk cId="163992604" sldId="454"/>
            <ac:cxnSpMk id="16" creationId="{23AAC9B5-8015-485C-ACF9-A750390E9A56}"/>
          </ac:cxnSpMkLst>
        </pc:cxnChg>
      </pc:sldChg>
      <pc:sldChg chg="add del">
        <pc:chgData name="Barbara Ecke" userId="c405dd3264b2bd5d" providerId="LiveId" clId="{A58AA8EA-E6D6-4E6C-AF24-3DF54303D646}" dt="2023-06-21T03:44:26.702" v="2738" actId="2696"/>
        <pc:sldMkLst>
          <pc:docMk/>
          <pc:sldMk cId="2626985079" sldId="455"/>
        </pc:sldMkLst>
      </pc:sldChg>
      <pc:sldChg chg="modSp add mod">
        <pc:chgData name="Barbara Ecke" userId="c405dd3264b2bd5d" providerId="LiveId" clId="{A58AA8EA-E6D6-4E6C-AF24-3DF54303D646}" dt="2023-06-21T04:36:54.067" v="3163" actId="14100"/>
        <pc:sldMkLst>
          <pc:docMk/>
          <pc:sldMk cId="824755344" sldId="456"/>
        </pc:sldMkLst>
        <pc:spChg chg="mod">
          <ac:chgData name="Barbara Ecke" userId="c405dd3264b2bd5d" providerId="LiveId" clId="{A58AA8EA-E6D6-4E6C-AF24-3DF54303D646}" dt="2023-06-21T04:36:45.071" v="3162" actId="20577"/>
          <ac:spMkLst>
            <pc:docMk/>
            <pc:sldMk cId="824755344" sldId="456"/>
            <ac:spMk id="3" creationId="{A1B43818-0228-0E48-CFF1-1C892063CABF}"/>
          </ac:spMkLst>
        </pc:spChg>
        <pc:picChg chg="mod">
          <ac:chgData name="Barbara Ecke" userId="c405dd3264b2bd5d" providerId="LiveId" clId="{A58AA8EA-E6D6-4E6C-AF24-3DF54303D646}" dt="2023-06-21T04:36:54.067" v="3163" actId="14100"/>
          <ac:picMkLst>
            <pc:docMk/>
            <pc:sldMk cId="824755344" sldId="456"/>
            <ac:picMk id="17" creationId="{BE907613-05FB-1138-C0C1-43EDBBD3AE3B}"/>
          </ac:picMkLst>
        </pc:picChg>
      </pc:sldChg>
      <pc:sldChg chg="add del">
        <pc:chgData name="Barbara Ecke" userId="c405dd3264b2bd5d" providerId="LiveId" clId="{A58AA8EA-E6D6-4E6C-AF24-3DF54303D646}" dt="2023-06-20T18:17:20.078" v="244" actId="2696"/>
        <pc:sldMkLst>
          <pc:docMk/>
          <pc:sldMk cId="1752794079" sldId="456"/>
        </pc:sldMkLst>
      </pc:sldChg>
      <pc:sldChg chg="add del">
        <pc:chgData name="Barbara Ecke" userId="c405dd3264b2bd5d" providerId="LiveId" clId="{A58AA8EA-E6D6-4E6C-AF24-3DF54303D646}" dt="2023-06-20T02:46:52.080" v="240" actId="2696"/>
        <pc:sldMkLst>
          <pc:docMk/>
          <pc:sldMk cId="2113885731" sldId="456"/>
        </pc:sldMkLst>
      </pc:sldChg>
      <pc:sldChg chg="add del">
        <pc:chgData name="Barbara Ecke" userId="c405dd3264b2bd5d" providerId="LiveId" clId="{A58AA8EA-E6D6-4E6C-AF24-3DF54303D646}" dt="2023-06-20T17:57:32.074" v="242" actId="2696"/>
        <pc:sldMkLst>
          <pc:docMk/>
          <pc:sldMk cId="3655103391" sldId="456"/>
        </pc:sldMkLst>
      </pc:sldChg>
      <pc:sldChg chg="addSp delSp modSp add mod setBg">
        <pc:chgData name="Barbara Ecke" userId="c405dd3264b2bd5d" providerId="LiveId" clId="{A58AA8EA-E6D6-4E6C-AF24-3DF54303D646}" dt="2023-06-21T23:58:26.548" v="5800" actId="14100"/>
        <pc:sldMkLst>
          <pc:docMk/>
          <pc:sldMk cId="2361903785" sldId="457"/>
        </pc:sldMkLst>
        <pc:spChg chg="mod">
          <ac:chgData name="Barbara Ecke" userId="c405dd3264b2bd5d" providerId="LiveId" clId="{A58AA8EA-E6D6-4E6C-AF24-3DF54303D646}" dt="2023-06-21T05:48:31.255" v="3832" actId="14100"/>
          <ac:spMkLst>
            <pc:docMk/>
            <pc:sldMk cId="2361903785" sldId="457"/>
            <ac:spMk id="2" creationId="{07C8198B-61B4-490F-AA97-99CFA2CF3622}"/>
          </ac:spMkLst>
        </pc:spChg>
        <pc:spChg chg="mod">
          <ac:chgData name="Barbara Ecke" userId="c405dd3264b2bd5d" providerId="LiveId" clId="{A58AA8EA-E6D6-4E6C-AF24-3DF54303D646}" dt="2023-06-21T05:48:48.375" v="3834" actId="12"/>
          <ac:spMkLst>
            <pc:docMk/>
            <pc:sldMk cId="2361903785" sldId="457"/>
            <ac:spMk id="3" creationId="{96B87C98-6E1F-4B38-91BE-8941A7E9C93B}"/>
          </ac:spMkLst>
        </pc:spChg>
        <pc:spChg chg="del mod">
          <ac:chgData name="Barbara Ecke" userId="c405dd3264b2bd5d" providerId="LiveId" clId="{A58AA8EA-E6D6-4E6C-AF24-3DF54303D646}" dt="2023-06-21T03:45:01.084" v="2743" actId="21"/>
          <ac:spMkLst>
            <pc:docMk/>
            <pc:sldMk cId="2361903785" sldId="457"/>
            <ac:spMk id="4" creationId="{3E5CAB96-0D42-418C-C883-753B6DF9C0DC}"/>
          </ac:spMkLst>
        </pc:spChg>
        <pc:spChg chg="add del mod">
          <ac:chgData name="Barbara Ecke" userId="c405dd3264b2bd5d" providerId="LiveId" clId="{A58AA8EA-E6D6-4E6C-AF24-3DF54303D646}" dt="2023-06-21T23:54:52.592" v="5791" actId="21"/>
          <ac:spMkLst>
            <pc:docMk/>
            <pc:sldMk cId="2361903785" sldId="457"/>
            <ac:spMk id="5" creationId="{CB33EAE1-EAC8-2AFC-58B8-192BAAF77967}"/>
          </ac:spMkLst>
        </pc:spChg>
        <pc:spChg chg="add mod">
          <ac:chgData name="Barbara Ecke" userId="c405dd3264b2bd5d" providerId="LiveId" clId="{A58AA8EA-E6D6-4E6C-AF24-3DF54303D646}" dt="2023-06-21T23:58:26.548" v="5800" actId="14100"/>
          <ac:spMkLst>
            <pc:docMk/>
            <pc:sldMk cId="2361903785" sldId="457"/>
            <ac:spMk id="6" creationId="{7C31E33E-B064-F560-B060-5F0FF464C268}"/>
          </ac:spMkLst>
        </pc:spChg>
        <pc:spChg chg="add">
          <ac:chgData name="Barbara Ecke" userId="c405dd3264b2bd5d" providerId="LiveId" clId="{A58AA8EA-E6D6-4E6C-AF24-3DF54303D646}" dt="2023-06-21T03:46:13.935" v="2755" actId="26606"/>
          <ac:spMkLst>
            <pc:docMk/>
            <pc:sldMk cId="2361903785" sldId="457"/>
            <ac:spMk id="10" creationId="{081EA652-8C6A-4E69-BEB9-170809474553}"/>
          </ac:spMkLst>
        </pc:spChg>
        <pc:spChg chg="add">
          <ac:chgData name="Barbara Ecke" userId="c405dd3264b2bd5d" providerId="LiveId" clId="{A58AA8EA-E6D6-4E6C-AF24-3DF54303D646}" dt="2023-06-21T03:46:13.935" v="2755" actId="26606"/>
          <ac:spMkLst>
            <pc:docMk/>
            <pc:sldMk cId="2361903785" sldId="457"/>
            <ac:spMk id="12" creationId="{5298780A-33B9-4EA2-8F67-DE68AD62841B}"/>
          </ac:spMkLst>
        </pc:spChg>
        <pc:spChg chg="add">
          <ac:chgData name="Barbara Ecke" userId="c405dd3264b2bd5d" providerId="LiveId" clId="{A58AA8EA-E6D6-4E6C-AF24-3DF54303D646}" dt="2023-06-21T03:46:13.935" v="2755" actId="26606"/>
          <ac:spMkLst>
            <pc:docMk/>
            <pc:sldMk cId="2361903785" sldId="457"/>
            <ac:spMk id="14" creationId="{7F488E8B-4E1E-4402-8935-D4E6C02615C7}"/>
          </ac:spMkLst>
        </pc:spChg>
        <pc:cxnChg chg="add">
          <ac:chgData name="Barbara Ecke" userId="c405dd3264b2bd5d" providerId="LiveId" clId="{A58AA8EA-E6D6-4E6C-AF24-3DF54303D646}" dt="2023-06-21T03:46:13.935" v="2755" actId="26606"/>
          <ac:cxnSpMkLst>
            <pc:docMk/>
            <pc:sldMk cId="2361903785" sldId="457"/>
            <ac:cxnSpMk id="16" creationId="{23AAC9B5-8015-485C-ACF9-A750390E9A56}"/>
          </ac:cxnSpMkLst>
        </pc:cxnChg>
      </pc:sldChg>
      <pc:sldChg chg="add del">
        <pc:chgData name="Barbara Ecke" userId="c405dd3264b2bd5d" providerId="LiveId" clId="{A58AA8EA-E6D6-4E6C-AF24-3DF54303D646}" dt="2023-06-21T03:47:06.210" v="2761" actId="2696"/>
        <pc:sldMkLst>
          <pc:docMk/>
          <pc:sldMk cId="554342539" sldId="458"/>
        </pc:sldMkLst>
      </pc:sldChg>
      <pc:sldChg chg="addSp delSp modSp add mod setBg addAnim delAnim">
        <pc:chgData name="Barbara Ecke" userId="c405dd3264b2bd5d" providerId="LiveId" clId="{A58AA8EA-E6D6-4E6C-AF24-3DF54303D646}" dt="2023-06-21T23:59:17.753" v="5801" actId="1076"/>
        <pc:sldMkLst>
          <pc:docMk/>
          <pc:sldMk cId="245426817" sldId="459"/>
        </pc:sldMkLst>
        <pc:spChg chg="mod">
          <ac:chgData name="Barbara Ecke" userId="c405dd3264b2bd5d" providerId="LiveId" clId="{A58AA8EA-E6D6-4E6C-AF24-3DF54303D646}" dt="2023-06-21T05:49:03.291" v="3835" actId="2711"/>
          <ac:spMkLst>
            <pc:docMk/>
            <pc:sldMk cId="245426817" sldId="459"/>
            <ac:spMk id="2" creationId="{07C8198B-61B4-490F-AA97-99CFA2CF3622}"/>
          </ac:spMkLst>
        </pc:spChg>
        <pc:spChg chg="mod">
          <ac:chgData name="Barbara Ecke" userId="c405dd3264b2bd5d" providerId="LiveId" clId="{A58AA8EA-E6D6-4E6C-AF24-3DF54303D646}" dt="2023-06-21T05:49:24.717" v="3847" actId="20577"/>
          <ac:spMkLst>
            <pc:docMk/>
            <pc:sldMk cId="245426817" sldId="459"/>
            <ac:spMk id="3" creationId="{96B87C98-6E1F-4B38-91BE-8941A7E9C93B}"/>
          </ac:spMkLst>
        </pc:spChg>
        <pc:spChg chg="del mod">
          <ac:chgData name="Barbara Ecke" userId="c405dd3264b2bd5d" providerId="LiveId" clId="{A58AA8EA-E6D6-4E6C-AF24-3DF54303D646}" dt="2023-06-21T03:47:13.309" v="2763" actId="21"/>
          <ac:spMkLst>
            <pc:docMk/>
            <pc:sldMk cId="245426817" sldId="459"/>
            <ac:spMk id="4" creationId="{3E5CAB96-0D42-418C-C883-753B6DF9C0DC}"/>
          </ac:spMkLst>
        </pc:spChg>
        <pc:spChg chg="add mod">
          <ac:chgData name="Barbara Ecke" userId="c405dd3264b2bd5d" providerId="LiveId" clId="{A58AA8EA-E6D6-4E6C-AF24-3DF54303D646}" dt="2023-06-21T03:48:54.097" v="2782" actId="26606"/>
          <ac:spMkLst>
            <pc:docMk/>
            <pc:sldMk cId="245426817" sldId="459"/>
            <ac:spMk id="5" creationId="{0D09557B-295F-2B50-EAAC-0247E7905747}"/>
          </ac:spMkLst>
        </pc:spChg>
        <pc:spChg chg="add mod">
          <ac:chgData name="Barbara Ecke" userId="c405dd3264b2bd5d" providerId="LiveId" clId="{A58AA8EA-E6D6-4E6C-AF24-3DF54303D646}" dt="2023-06-21T23:59:17.753" v="5801" actId="1076"/>
          <ac:spMkLst>
            <pc:docMk/>
            <pc:sldMk cId="245426817" sldId="459"/>
            <ac:spMk id="6" creationId="{EB091486-5DA5-388C-EBF3-393B9E29AFD7}"/>
          </ac:spMkLst>
        </pc:spChg>
        <pc:spChg chg="add del">
          <ac:chgData name="Barbara Ecke" userId="c405dd3264b2bd5d" providerId="LiveId" clId="{A58AA8EA-E6D6-4E6C-AF24-3DF54303D646}" dt="2023-06-21T03:48:54.087" v="2781" actId="26606"/>
          <ac:spMkLst>
            <pc:docMk/>
            <pc:sldMk cId="245426817" sldId="459"/>
            <ac:spMk id="10" creationId="{FFD48BC7-DC40-47DE-87EE-9F4B6ECB9ABB}"/>
          </ac:spMkLst>
        </pc:spChg>
        <pc:spChg chg="add del">
          <ac:chgData name="Barbara Ecke" userId="c405dd3264b2bd5d" providerId="LiveId" clId="{A58AA8EA-E6D6-4E6C-AF24-3DF54303D646}" dt="2023-06-21T03:48:54.087" v="2781" actId="26606"/>
          <ac:spMkLst>
            <pc:docMk/>
            <pc:sldMk cId="245426817" sldId="459"/>
            <ac:spMk id="12" creationId="{E502BBC7-2C76-46F3-BC24-5985BC13DB88}"/>
          </ac:spMkLst>
        </pc:spChg>
        <pc:spChg chg="add del">
          <ac:chgData name="Barbara Ecke" userId="c405dd3264b2bd5d" providerId="LiveId" clId="{A58AA8EA-E6D6-4E6C-AF24-3DF54303D646}" dt="2023-06-21T03:48:54.087" v="2781" actId="26606"/>
          <ac:spMkLst>
            <pc:docMk/>
            <pc:sldMk cId="245426817" sldId="459"/>
            <ac:spMk id="14" creationId="{C7F28D52-2A5F-4D23-81AE-7CB8B591C7AF}"/>
          </ac:spMkLst>
        </pc:spChg>
        <pc:spChg chg="add del">
          <ac:chgData name="Barbara Ecke" userId="c405dd3264b2bd5d" providerId="LiveId" clId="{A58AA8EA-E6D6-4E6C-AF24-3DF54303D646}" dt="2023-06-21T03:48:54.087" v="2781" actId="26606"/>
          <ac:spMkLst>
            <pc:docMk/>
            <pc:sldMk cId="245426817" sldId="459"/>
            <ac:spMk id="16" creationId="{3629484E-3792-4B3D-89AD-7C8A1ED0E0D4}"/>
          </ac:spMkLst>
        </pc:spChg>
        <pc:spChg chg="add">
          <ac:chgData name="Barbara Ecke" userId="c405dd3264b2bd5d" providerId="LiveId" clId="{A58AA8EA-E6D6-4E6C-AF24-3DF54303D646}" dt="2023-06-21T03:48:54.097" v="2782" actId="26606"/>
          <ac:spMkLst>
            <pc:docMk/>
            <pc:sldMk cId="245426817" sldId="459"/>
            <ac:spMk id="17" creationId="{7653717E-6F8C-43E0-9893-C03AE87D18D6}"/>
          </ac:spMkLst>
        </pc:spChg>
        <pc:spChg chg="add">
          <ac:chgData name="Barbara Ecke" userId="c405dd3264b2bd5d" providerId="LiveId" clId="{A58AA8EA-E6D6-4E6C-AF24-3DF54303D646}" dt="2023-06-21T03:48:54.097" v="2782" actId="26606"/>
          <ac:spMkLst>
            <pc:docMk/>
            <pc:sldMk cId="245426817" sldId="459"/>
            <ac:spMk id="18" creationId="{8E2CC403-21CD-41DF-BAC4-329D7FF03C5C}"/>
          </ac:spMkLst>
        </pc:spChg>
        <pc:spChg chg="add">
          <ac:chgData name="Barbara Ecke" userId="c405dd3264b2bd5d" providerId="LiveId" clId="{A58AA8EA-E6D6-4E6C-AF24-3DF54303D646}" dt="2023-06-21T03:48:54.097" v="2782" actId="26606"/>
          <ac:spMkLst>
            <pc:docMk/>
            <pc:sldMk cId="245426817" sldId="459"/>
            <ac:spMk id="19" creationId="{35BB14B4-EC3F-47C7-9AF3-B0E017B75C42}"/>
          </ac:spMkLst>
        </pc:spChg>
        <pc:grpChg chg="add">
          <ac:chgData name="Barbara Ecke" userId="c405dd3264b2bd5d" providerId="LiveId" clId="{A58AA8EA-E6D6-4E6C-AF24-3DF54303D646}" dt="2023-06-21T03:48:54.097" v="2782" actId="26606"/>
          <ac:grpSpMkLst>
            <pc:docMk/>
            <pc:sldMk cId="245426817" sldId="459"/>
            <ac:grpSpMk id="20" creationId="{B13AA5FE-3FFC-4725-9ADD-E428544EC61B}"/>
          </ac:grpSpMkLst>
        </pc:grpChg>
      </pc:sldChg>
      <pc:sldChg chg="add del">
        <pc:chgData name="Barbara Ecke" userId="c405dd3264b2bd5d" providerId="LiveId" clId="{A58AA8EA-E6D6-4E6C-AF24-3DF54303D646}" dt="2023-06-21T03:57:35.519" v="2835" actId="2696"/>
        <pc:sldMkLst>
          <pc:docMk/>
          <pc:sldMk cId="3659376111" sldId="460"/>
        </pc:sldMkLst>
      </pc:sldChg>
      <pc:sldChg chg="modSp add mod">
        <pc:chgData name="Barbara Ecke" userId="c405dd3264b2bd5d" providerId="LiveId" clId="{A58AA8EA-E6D6-4E6C-AF24-3DF54303D646}" dt="2023-06-21T04:40:05.584" v="3186" actId="20577"/>
        <pc:sldMkLst>
          <pc:docMk/>
          <pc:sldMk cId="1623770943" sldId="461"/>
        </pc:sldMkLst>
        <pc:spChg chg="mod">
          <ac:chgData name="Barbara Ecke" userId="c405dd3264b2bd5d" providerId="LiveId" clId="{A58AA8EA-E6D6-4E6C-AF24-3DF54303D646}" dt="2023-06-21T04:40:05.584" v="3186" actId="20577"/>
          <ac:spMkLst>
            <pc:docMk/>
            <pc:sldMk cId="1623770943" sldId="461"/>
            <ac:spMk id="9" creationId="{22939AD9-ED69-0B12-2893-84BDE3664A76}"/>
          </ac:spMkLst>
        </pc:spChg>
      </pc:sldChg>
      <pc:sldChg chg="modSp add mod">
        <pc:chgData name="Barbara Ecke" userId="c405dd3264b2bd5d" providerId="LiveId" clId="{A58AA8EA-E6D6-4E6C-AF24-3DF54303D646}" dt="2023-06-21T04:40:17.454" v="3188" actId="20577"/>
        <pc:sldMkLst>
          <pc:docMk/>
          <pc:sldMk cId="2921290780" sldId="462"/>
        </pc:sldMkLst>
        <pc:spChg chg="mod">
          <ac:chgData name="Barbara Ecke" userId="c405dd3264b2bd5d" providerId="LiveId" clId="{A58AA8EA-E6D6-4E6C-AF24-3DF54303D646}" dt="2023-06-21T04:40:17.454" v="3188" actId="20577"/>
          <ac:spMkLst>
            <pc:docMk/>
            <pc:sldMk cId="2921290780" sldId="462"/>
            <ac:spMk id="3" creationId="{CD510BDA-7427-114D-8FCE-3C1179AE6482}"/>
          </ac:spMkLst>
        </pc:spChg>
      </pc:sldChg>
      <pc:sldChg chg="modSp add mod">
        <pc:chgData name="Barbara Ecke" userId="c405dd3264b2bd5d" providerId="LiveId" clId="{A58AA8EA-E6D6-4E6C-AF24-3DF54303D646}" dt="2023-06-21T04:40:28.328" v="3190" actId="20577"/>
        <pc:sldMkLst>
          <pc:docMk/>
          <pc:sldMk cId="831200268" sldId="463"/>
        </pc:sldMkLst>
        <pc:spChg chg="mod">
          <ac:chgData name="Barbara Ecke" userId="c405dd3264b2bd5d" providerId="LiveId" clId="{A58AA8EA-E6D6-4E6C-AF24-3DF54303D646}" dt="2023-06-21T04:40:28.328" v="3190" actId="20577"/>
          <ac:spMkLst>
            <pc:docMk/>
            <pc:sldMk cId="831200268" sldId="463"/>
            <ac:spMk id="3" creationId="{D94A75E6-30D3-E428-94CD-5497888A6334}"/>
          </ac:spMkLst>
        </pc:spChg>
      </pc:sldChg>
      <pc:sldChg chg="addSp delSp modSp add mod ord setBg">
        <pc:chgData name="Barbara Ecke" userId="c405dd3264b2bd5d" providerId="LiveId" clId="{A58AA8EA-E6D6-4E6C-AF24-3DF54303D646}" dt="2023-06-21T05:23:26.936" v="3667" actId="20577"/>
        <pc:sldMkLst>
          <pc:docMk/>
          <pc:sldMk cId="3676330690" sldId="464"/>
        </pc:sldMkLst>
        <pc:spChg chg="mod">
          <ac:chgData name="Barbara Ecke" userId="c405dd3264b2bd5d" providerId="LiveId" clId="{A58AA8EA-E6D6-4E6C-AF24-3DF54303D646}" dt="2023-06-21T05:23:26.936" v="3667" actId="20577"/>
          <ac:spMkLst>
            <pc:docMk/>
            <pc:sldMk cId="3676330690" sldId="464"/>
            <ac:spMk id="2" creationId="{ECFF88B8-AF30-B554-5680-D6D50E0AE681}"/>
          </ac:spMkLst>
        </pc:spChg>
        <pc:spChg chg="mod">
          <ac:chgData name="Barbara Ecke" userId="c405dd3264b2bd5d" providerId="LiveId" clId="{A58AA8EA-E6D6-4E6C-AF24-3DF54303D646}" dt="2023-06-21T05:23:22.886" v="3666" actId="255"/>
          <ac:spMkLst>
            <pc:docMk/>
            <pc:sldMk cId="3676330690" sldId="464"/>
            <ac:spMk id="3" creationId="{D3BD0180-C1F7-2FE7-45E3-C2E605D94C6B}"/>
          </ac:spMkLst>
        </pc:spChg>
        <pc:spChg chg="add mod">
          <ac:chgData name="Barbara Ecke" userId="c405dd3264b2bd5d" providerId="LiveId" clId="{A58AA8EA-E6D6-4E6C-AF24-3DF54303D646}" dt="2023-06-21T04:20:40.434" v="2970" actId="14100"/>
          <ac:spMkLst>
            <pc:docMk/>
            <pc:sldMk cId="3676330690" sldId="464"/>
            <ac:spMk id="4" creationId="{718F2639-80E7-647C-76D9-C16B7054C633}"/>
          </ac:spMkLst>
        </pc:spChg>
        <pc:spChg chg="add del">
          <ac:chgData name="Barbara Ecke" userId="c405dd3264b2bd5d" providerId="LiveId" clId="{A58AA8EA-E6D6-4E6C-AF24-3DF54303D646}" dt="2023-06-21T03:09:25.224" v="2459" actId="26606"/>
          <ac:spMkLst>
            <pc:docMk/>
            <pc:sldMk cId="3676330690" sldId="464"/>
            <ac:spMk id="11" creationId="{22587ECF-85E9-4393-9D87-8EB6F3F6C208}"/>
          </ac:spMkLst>
        </pc:spChg>
        <pc:spChg chg="add">
          <ac:chgData name="Barbara Ecke" userId="c405dd3264b2bd5d" providerId="LiveId" clId="{A58AA8EA-E6D6-4E6C-AF24-3DF54303D646}" dt="2023-06-21T03:09:25.224" v="2459" actId="26606"/>
          <ac:spMkLst>
            <pc:docMk/>
            <pc:sldMk cId="3676330690" sldId="464"/>
            <ac:spMk id="16" creationId="{9D25F302-27C5-414F-97F8-6EA0A6C028BA}"/>
          </ac:spMkLst>
        </pc:spChg>
        <pc:spChg chg="add">
          <ac:chgData name="Barbara Ecke" userId="c405dd3264b2bd5d" providerId="LiveId" clId="{A58AA8EA-E6D6-4E6C-AF24-3DF54303D646}" dt="2023-06-21T03:09:25.224" v="2459" actId="26606"/>
          <ac:spMkLst>
            <pc:docMk/>
            <pc:sldMk cId="3676330690" sldId="464"/>
            <ac:spMk id="18" creationId="{830A36F8-48C2-4842-A87B-8CE8DF4E7FD2}"/>
          </ac:spMkLst>
        </pc:spChg>
        <pc:spChg chg="add">
          <ac:chgData name="Barbara Ecke" userId="c405dd3264b2bd5d" providerId="LiveId" clId="{A58AA8EA-E6D6-4E6C-AF24-3DF54303D646}" dt="2023-06-21T03:09:25.224" v="2459" actId="26606"/>
          <ac:spMkLst>
            <pc:docMk/>
            <pc:sldMk cId="3676330690" sldId="464"/>
            <ac:spMk id="20" creationId="{7F488E8B-4E1E-4402-8935-D4E6C02615C7}"/>
          </ac:spMkLst>
        </pc:spChg>
        <pc:picChg chg="add mod ord">
          <ac:chgData name="Barbara Ecke" userId="c405dd3264b2bd5d" providerId="LiveId" clId="{A58AA8EA-E6D6-4E6C-AF24-3DF54303D646}" dt="2023-06-21T03:09:25.224" v="2459" actId="26606"/>
          <ac:picMkLst>
            <pc:docMk/>
            <pc:sldMk cId="3676330690" sldId="464"/>
            <ac:picMk id="8" creationId="{2E7695B6-007B-2023-AE94-583D932359DA}"/>
          </ac:picMkLst>
        </pc:picChg>
      </pc:sldChg>
      <pc:sldChg chg="addSp modSp add del">
        <pc:chgData name="Barbara Ecke" userId="c405dd3264b2bd5d" providerId="LiveId" clId="{A58AA8EA-E6D6-4E6C-AF24-3DF54303D646}" dt="2023-06-21T03:40:36.528" v="2682" actId="2696"/>
        <pc:sldMkLst>
          <pc:docMk/>
          <pc:sldMk cId="1543268525" sldId="465"/>
        </pc:sldMkLst>
        <pc:spChg chg="add mod">
          <ac:chgData name="Barbara Ecke" userId="c405dd3264b2bd5d" providerId="LiveId" clId="{A58AA8EA-E6D6-4E6C-AF24-3DF54303D646}" dt="2023-06-21T01:51:18.770" v="2071"/>
          <ac:spMkLst>
            <pc:docMk/>
            <pc:sldMk cId="1543268525" sldId="465"/>
            <ac:spMk id="4" creationId="{88146AE4-B4A1-70E2-44FD-29A45552680D}"/>
          </ac:spMkLst>
        </pc:spChg>
      </pc:sldChg>
      <pc:sldChg chg="addSp modSp add del">
        <pc:chgData name="Barbara Ecke" userId="c405dd3264b2bd5d" providerId="LiveId" clId="{A58AA8EA-E6D6-4E6C-AF24-3DF54303D646}" dt="2023-06-21T03:42:52.150" v="2711" actId="2696"/>
        <pc:sldMkLst>
          <pc:docMk/>
          <pc:sldMk cId="30517615" sldId="466"/>
        </pc:sldMkLst>
        <pc:spChg chg="add mod">
          <ac:chgData name="Barbara Ecke" userId="c405dd3264b2bd5d" providerId="LiveId" clId="{A58AA8EA-E6D6-4E6C-AF24-3DF54303D646}" dt="2023-06-21T01:51:50.925" v="2073"/>
          <ac:spMkLst>
            <pc:docMk/>
            <pc:sldMk cId="30517615" sldId="466"/>
            <ac:spMk id="4" creationId="{5564302C-8EC6-D1D0-C3A8-BC85B9FA3CB1}"/>
          </ac:spMkLst>
        </pc:spChg>
      </pc:sldChg>
      <pc:sldChg chg="addSp modSp add del">
        <pc:chgData name="Barbara Ecke" userId="c405dd3264b2bd5d" providerId="LiveId" clId="{A58AA8EA-E6D6-4E6C-AF24-3DF54303D646}" dt="2023-06-21T03:44:23.369" v="2737" actId="2696"/>
        <pc:sldMkLst>
          <pc:docMk/>
          <pc:sldMk cId="2677922972" sldId="467"/>
        </pc:sldMkLst>
        <pc:spChg chg="add mod">
          <ac:chgData name="Barbara Ecke" userId="c405dd3264b2bd5d" providerId="LiveId" clId="{A58AA8EA-E6D6-4E6C-AF24-3DF54303D646}" dt="2023-06-21T01:53:14.566" v="2079"/>
          <ac:spMkLst>
            <pc:docMk/>
            <pc:sldMk cId="2677922972" sldId="467"/>
            <ac:spMk id="4" creationId="{CC1920F2-E9E0-F4DC-1833-AB63297D9B25}"/>
          </ac:spMkLst>
        </pc:spChg>
      </pc:sldChg>
      <pc:sldChg chg="addSp modSp add del">
        <pc:chgData name="Barbara Ecke" userId="c405dd3264b2bd5d" providerId="LiveId" clId="{A58AA8EA-E6D6-4E6C-AF24-3DF54303D646}" dt="2023-06-21T03:46:58.751" v="2760" actId="2696"/>
        <pc:sldMkLst>
          <pc:docMk/>
          <pc:sldMk cId="2825305017" sldId="468"/>
        </pc:sldMkLst>
        <pc:spChg chg="add mod">
          <ac:chgData name="Barbara Ecke" userId="c405dd3264b2bd5d" providerId="LiveId" clId="{A58AA8EA-E6D6-4E6C-AF24-3DF54303D646}" dt="2023-06-21T01:53:44.802" v="2082"/>
          <ac:spMkLst>
            <pc:docMk/>
            <pc:sldMk cId="2825305017" sldId="468"/>
            <ac:spMk id="4" creationId="{40F289E3-C535-001B-9FE9-0AB44EF109D8}"/>
          </ac:spMkLst>
        </pc:spChg>
      </pc:sldChg>
      <pc:sldChg chg="addSp modSp add del">
        <pc:chgData name="Barbara Ecke" userId="c405dd3264b2bd5d" providerId="LiveId" clId="{A58AA8EA-E6D6-4E6C-AF24-3DF54303D646}" dt="2023-06-21T03:57:29.409" v="2834" actId="2696"/>
        <pc:sldMkLst>
          <pc:docMk/>
          <pc:sldMk cId="2307434632" sldId="469"/>
        </pc:sldMkLst>
        <pc:spChg chg="add mod">
          <ac:chgData name="Barbara Ecke" userId="c405dd3264b2bd5d" providerId="LiveId" clId="{A58AA8EA-E6D6-4E6C-AF24-3DF54303D646}" dt="2023-06-21T01:54:15.493" v="2085"/>
          <ac:spMkLst>
            <pc:docMk/>
            <pc:sldMk cId="2307434632" sldId="469"/>
            <ac:spMk id="4" creationId="{7640AEF0-FDFC-F6AF-7FFA-854814BF7989}"/>
          </ac:spMkLst>
        </pc:spChg>
      </pc:sldChg>
      <pc:sldChg chg="addSp delSp modSp add mod setBg delDesignElem">
        <pc:chgData name="Barbara Ecke" userId="c405dd3264b2bd5d" providerId="LiveId" clId="{A58AA8EA-E6D6-4E6C-AF24-3DF54303D646}" dt="2023-06-21T05:43:56.224" v="3816" actId="207"/>
        <pc:sldMkLst>
          <pc:docMk/>
          <pc:sldMk cId="3129808290" sldId="470"/>
        </pc:sldMkLst>
        <pc:spChg chg="add mod">
          <ac:chgData name="Barbara Ecke" userId="c405dd3264b2bd5d" providerId="LiveId" clId="{A58AA8EA-E6D6-4E6C-AF24-3DF54303D646}" dt="2023-06-21T04:31:58.353" v="3111" actId="1076"/>
          <ac:spMkLst>
            <pc:docMk/>
            <pc:sldMk cId="3129808290" sldId="470"/>
            <ac:spMk id="2" creationId="{2B9B8C2C-5FFA-4790-089A-D20FB9FF3C33}"/>
          </ac:spMkLst>
        </pc:spChg>
        <pc:spChg chg="mod">
          <ac:chgData name="Barbara Ecke" userId="c405dd3264b2bd5d" providerId="LiveId" clId="{A58AA8EA-E6D6-4E6C-AF24-3DF54303D646}" dt="2023-06-21T05:40:55.508" v="3804" actId="20577"/>
          <ac:spMkLst>
            <pc:docMk/>
            <pc:sldMk cId="3129808290" sldId="470"/>
            <ac:spMk id="5" creationId="{A091C4CC-9F03-536F-2BE4-DC628CD00104}"/>
          </ac:spMkLst>
        </pc:spChg>
        <pc:spChg chg="mod">
          <ac:chgData name="Barbara Ecke" userId="c405dd3264b2bd5d" providerId="LiveId" clId="{A58AA8EA-E6D6-4E6C-AF24-3DF54303D646}" dt="2023-06-21T05:43:56.224" v="3816" actId="207"/>
          <ac:spMkLst>
            <pc:docMk/>
            <pc:sldMk cId="3129808290" sldId="470"/>
            <ac:spMk id="7" creationId="{04142D04-4A6A-5F36-4F56-8A465CB2E0E0}"/>
          </ac:spMkLst>
        </pc:spChg>
        <pc:spChg chg="add">
          <ac:chgData name="Barbara Ecke" userId="c405dd3264b2bd5d" providerId="LiveId" clId="{A58AA8EA-E6D6-4E6C-AF24-3DF54303D646}" dt="2023-06-21T03:40:18.077" v="2681" actId="26606"/>
          <ac:spMkLst>
            <pc:docMk/>
            <pc:sldMk cId="3129808290" sldId="470"/>
            <ac:spMk id="12" creationId="{081EA652-8C6A-4E69-BEB9-170809474553}"/>
          </ac:spMkLst>
        </pc:spChg>
        <pc:spChg chg="add del">
          <ac:chgData name="Barbara Ecke" userId="c405dd3264b2bd5d" providerId="LiveId" clId="{A58AA8EA-E6D6-4E6C-AF24-3DF54303D646}" dt="2023-06-21T03:39:57.778" v="2678" actId="26606"/>
          <ac:spMkLst>
            <pc:docMk/>
            <pc:sldMk cId="3129808290" sldId="470"/>
            <ac:spMk id="13" creationId="{04812C46-200A-4DEB-A05E-3ED6C68C2387}"/>
          </ac:spMkLst>
        </pc:spChg>
        <pc:spChg chg="add">
          <ac:chgData name="Barbara Ecke" userId="c405dd3264b2bd5d" providerId="LiveId" clId="{A58AA8EA-E6D6-4E6C-AF24-3DF54303D646}" dt="2023-06-21T03:40:18.077" v="2681" actId="26606"/>
          <ac:spMkLst>
            <pc:docMk/>
            <pc:sldMk cId="3129808290" sldId="470"/>
            <ac:spMk id="14" creationId="{5298780A-33B9-4EA2-8F67-DE68AD62841B}"/>
          </ac:spMkLst>
        </pc:spChg>
        <pc:spChg chg="add del">
          <ac:chgData name="Barbara Ecke" userId="c405dd3264b2bd5d" providerId="LiveId" clId="{A58AA8EA-E6D6-4E6C-AF24-3DF54303D646}" dt="2023-06-21T03:39:57.778" v="2678" actId="26606"/>
          <ac:spMkLst>
            <pc:docMk/>
            <pc:sldMk cId="3129808290" sldId="470"/>
            <ac:spMk id="15" creationId="{D1EA859B-E555-4109-94F3-6700E046E008}"/>
          </ac:spMkLst>
        </pc:spChg>
        <pc:spChg chg="add">
          <ac:chgData name="Barbara Ecke" userId="c405dd3264b2bd5d" providerId="LiveId" clId="{A58AA8EA-E6D6-4E6C-AF24-3DF54303D646}" dt="2023-06-21T03:40:18.077" v="2681" actId="26606"/>
          <ac:spMkLst>
            <pc:docMk/>
            <pc:sldMk cId="3129808290" sldId="470"/>
            <ac:spMk id="16" creationId="{7F488E8B-4E1E-4402-8935-D4E6C02615C7}"/>
          </ac:spMkLst>
        </pc:spChg>
        <pc:spChg chg="add del">
          <ac:chgData name="Barbara Ecke" userId="c405dd3264b2bd5d" providerId="LiveId" clId="{A58AA8EA-E6D6-4E6C-AF24-3DF54303D646}" dt="2023-06-21T03:40:18.066" v="2680" actId="26606"/>
          <ac:spMkLst>
            <pc:docMk/>
            <pc:sldMk cId="3129808290" sldId="470"/>
            <ac:spMk id="17" creationId="{F9EC3F91-A75C-4F74-867E-E4C28C13546B}"/>
          </ac:spMkLst>
        </pc:spChg>
        <pc:spChg chg="add del">
          <ac:chgData name="Barbara Ecke" userId="c405dd3264b2bd5d" providerId="LiveId" clId="{A58AA8EA-E6D6-4E6C-AF24-3DF54303D646}" dt="2023-06-21T03:40:18.066" v="2680" actId="26606"/>
          <ac:spMkLst>
            <pc:docMk/>
            <pc:sldMk cId="3129808290" sldId="470"/>
            <ac:spMk id="18" creationId="{8181FC64-B306-4821-98E2-780662EFC486}"/>
          </ac:spMkLst>
        </pc:spChg>
        <pc:spChg chg="add del">
          <ac:chgData name="Barbara Ecke" userId="c405dd3264b2bd5d" providerId="LiveId" clId="{A58AA8EA-E6D6-4E6C-AF24-3DF54303D646}" dt="2023-06-21T03:40:18.066" v="2680" actId="26606"/>
          <ac:spMkLst>
            <pc:docMk/>
            <pc:sldMk cId="3129808290" sldId="470"/>
            <ac:spMk id="19" creationId="{829A1E2C-5AC8-40FC-99E9-832069D39792}"/>
          </ac:spMkLst>
        </pc:spChg>
        <pc:spChg chg="add del">
          <ac:chgData name="Barbara Ecke" userId="c405dd3264b2bd5d" providerId="LiveId" clId="{A58AA8EA-E6D6-4E6C-AF24-3DF54303D646}" dt="2023-06-21T03:40:18.066" v="2680" actId="26606"/>
          <ac:spMkLst>
            <pc:docMk/>
            <pc:sldMk cId="3129808290" sldId="470"/>
            <ac:spMk id="21" creationId="{5871FC61-DD4E-47D4-81FD-8A7E7D12B371}"/>
          </ac:spMkLst>
        </pc:spChg>
        <pc:spChg chg="del">
          <ac:chgData name="Barbara Ecke" userId="c405dd3264b2bd5d" providerId="LiveId" clId="{A58AA8EA-E6D6-4E6C-AF24-3DF54303D646}" dt="2023-06-21T03:26:49.692" v="2666"/>
          <ac:spMkLst>
            <pc:docMk/>
            <pc:sldMk cId="3129808290" sldId="470"/>
            <ac:spMk id="47" creationId="{8E2CC403-21CD-41DF-BAC4-329D7FF03C5C}"/>
          </ac:spMkLst>
        </pc:spChg>
        <pc:spChg chg="del">
          <ac:chgData name="Barbara Ecke" userId="c405dd3264b2bd5d" providerId="LiveId" clId="{A58AA8EA-E6D6-4E6C-AF24-3DF54303D646}" dt="2023-06-21T03:26:49.692" v="2666"/>
          <ac:spMkLst>
            <pc:docMk/>
            <pc:sldMk cId="3129808290" sldId="470"/>
            <ac:spMk id="54" creationId="{7653717E-6F8C-43E0-9893-C03AE87D18D6}"/>
          </ac:spMkLst>
        </pc:spChg>
        <pc:spChg chg="del">
          <ac:chgData name="Barbara Ecke" userId="c405dd3264b2bd5d" providerId="LiveId" clId="{A58AA8EA-E6D6-4E6C-AF24-3DF54303D646}" dt="2023-06-21T03:26:49.692" v="2666"/>
          <ac:spMkLst>
            <pc:docMk/>
            <pc:sldMk cId="3129808290" sldId="470"/>
            <ac:spMk id="56" creationId="{35BB14B4-EC3F-47C7-9AF3-B0E017B75C42}"/>
          </ac:spMkLst>
        </pc:spChg>
        <pc:grpChg chg="del">
          <ac:chgData name="Barbara Ecke" userId="c405dd3264b2bd5d" providerId="LiveId" clId="{A58AA8EA-E6D6-4E6C-AF24-3DF54303D646}" dt="2023-06-21T03:26:49.692" v="2666"/>
          <ac:grpSpMkLst>
            <pc:docMk/>
            <pc:sldMk cId="3129808290" sldId="470"/>
            <ac:grpSpMk id="49" creationId="{B13AA5FE-3FFC-4725-9ADD-E428544EC61B}"/>
          </ac:grpSpMkLst>
        </pc:grpChg>
        <pc:picChg chg="add del">
          <ac:chgData name="Barbara Ecke" userId="c405dd3264b2bd5d" providerId="LiveId" clId="{A58AA8EA-E6D6-4E6C-AF24-3DF54303D646}" dt="2023-06-21T03:39:57.778" v="2678" actId="26606"/>
          <ac:picMkLst>
            <pc:docMk/>
            <pc:sldMk cId="3129808290" sldId="470"/>
            <ac:picMk id="9" creationId="{A6CDE647-39DB-F1C5-0594-E1102C3A58FC}"/>
          </ac:picMkLst>
        </pc:picChg>
        <pc:picChg chg="add del">
          <ac:chgData name="Barbara Ecke" userId="c405dd3264b2bd5d" providerId="LiveId" clId="{A58AA8EA-E6D6-4E6C-AF24-3DF54303D646}" dt="2023-06-21T03:40:18.066" v="2680" actId="26606"/>
          <ac:picMkLst>
            <pc:docMk/>
            <pc:sldMk cId="3129808290" sldId="470"/>
            <ac:picMk id="20" creationId="{438F0197-340A-B246-F4FD-315FE45193C4}"/>
          </ac:picMkLst>
        </pc:picChg>
        <pc:cxnChg chg="add">
          <ac:chgData name="Barbara Ecke" userId="c405dd3264b2bd5d" providerId="LiveId" clId="{A58AA8EA-E6D6-4E6C-AF24-3DF54303D646}" dt="2023-06-21T03:40:18.077" v="2681" actId="26606"/>
          <ac:cxnSpMkLst>
            <pc:docMk/>
            <pc:sldMk cId="3129808290" sldId="470"/>
            <ac:cxnSpMk id="23" creationId="{23AAC9B5-8015-485C-ACF9-A750390E9A56}"/>
          </ac:cxnSpMkLst>
        </pc:cxnChg>
      </pc:sldChg>
      <pc:sldChg chg="new del setBg">
        <pc:chgData name="Barbara Ecke" userId="c405dd3264b2bd5d" providerId="LiveId" clId="{A58AA8EA-E6D6-4E6C-AF24-3DF54303D646}" dt="2023-06-21T05:13:59.513" v="3619" actId="2696"/>
        <pc:sldMkLst>
          <pc:docMk/>
          <pc:sldMk cId="1819285154" sldId="471"/>
        </pc:sldMkLst>
      </pc:sldChg>
      <pc:sldChg chg="addSp modSp new mod setBg">
        <pc:chgData name="Barbara Ecke" userId="c405dd3264b2bd5d" providerId="LiveId" clId="{A58AA8EA-E6D6-4E6C-AF24-3DF54303D646}" dt="2023-06-22T00:01:43.836" v="5816" actId="1076"/>
        <pc:sldMkLst>
          <pc:docMk/>
          <pc:sldMk cId="2567585446" sldId="471"/>
        </pc:sldMkLst>
        <pc:spChg chg="mod">
          <ac:chgData name="Barbara Ecke" userId="c405dd3264b2bd5d" providerId="LiveId" clId="{A58AA8EA-E6D6-4E6C-AF24-3DF54303D646}" dt="2023-06-21T22:59:02.913" v="5045" actId="14100"/>
          <ac:spMkLst>
            <pc:docMk/>
            <pc:sldMk cId="2567585446" sldId="471"/>
            <ac:spMk id="2" creationId="{3F310626-CA43-00EF-1EEE-754E971958EF}"/>
          </ac:spMkLst>
        </pc:spChg>
        <pc:spChg chg="mod">
          <ac:chgData name="Barbara Ecke" userId="c405dd3264b2bd5d" providerId="LiveId" clId="{A58AA8EA-E6D6-4E6C-AF24-3DF54303D646}" dt="2023-06-21T22:59:44.559" v="5051" actId="20577"/>
          <ac:spMkLst>
            <pc:docMk/>
            <pc:sldMk cId="2567585446" sldId="471"/>
            <ac:spMk id="3" creationId="{5A579CDE-3DBE-20FB-9093-1690DB28263A}"/>
          </ac:spMkLst>
        </pc:spChg>
        <pc:spChg chg="add mod">
          <ac:chgData name="Barbara Ecke" userId="c405dd3264b2bd5d" providerId="LiveId" clId="{A58AA8EA-E6D6-4E6C-AF24-3DF54303D646}" dt="2023-06-21T22:58:38.841" v="5043" actId="14100"/>
          <ac:spMkLst>
            <pc:docMk/>
            <pc:sldMk cId="2567585446" sldId="471"/>
            <ac:spMk id="4" creationId="{2BA2A422-1DBD-9B5F-53EA-8C76590CD35C}"/>
          </ac:spMkLst>
        </pc:spChg>
        <pc:spChg chg="add mod">
          <ac:chgData name="Barbara Ecke" userId="c405dd3264b2bd5d" providerId="LiveId" clId="{A58AA8EA-E6D6-4E6C-AF24-3DF54303D646}" dt="2023-06-21T23:00:01.024" v="5053" actId="14100"/>
          <ac:spMkLst>
            <pc:docMk/>
            <pc:sldMk cId="2567585446" sldId="471"/>
            <ac:spMk id="5" creationId="{436CE185-6113-AD91-F12E-7121472F908A}"/>
          </ac:spMkLst>
        </pc:spChg>
        <pc:spChg chg="add mod">
          <ac:chgData name="Barbara Ecke" userId="c405dd3264b2bd5d" providerId="LiveId" clId="{A58AA8EA-E6D6-4E6C-AF24-3DF54303D646}" dt="2023-06-22T00:01:43.836" v="5816" actId="1076"/>
          <ac:spMkLst>
            <pc:docMk/>
            <pc:sldMk cId="2567585446" sldId="471"/>
            <ac:spMk id="6" creationId="{F6441BAC-242F-A914-311D-22E645854658}"/>
          </ac:spMkLst>
        </pc:spChg>
      </pc:sldChg>
      <pc:sldChg chg="addSp delSp modSp add mod setBg">
        <pc:chgData name="Barbara Ecke" userId="c405dd3264b2bd5d" providerId="LiveId" clId="{A58AA8EA-E6D6-4E6C-AF24-3DF54303D646}" dt="2023-06-22T00:02:35.692" v="5821" actId="20577"/>
        <pc:sldMkLst>
          <pc:docMk/>
          <pc:sldMk cId="1468702301" sldId="472"/>
        </pc:sldMkLst>
        <pc:spChg chg="mod">
          <ac:chgData name="Barbara Ecke" userId="c405dd3264b2bd5d" providerId="LiveId" clId="{A58AA8EA-E6D6-4E6C-AF24-3DF54303D646}" dt="2023-06-21T22:45:21.958" v="4962" actId="27636"/>
          <ac:spMkLst>
            <pc:docMk/>
            <pc:sldMk cId="1468702301" sldId="472"/>
            <ac:spMk id="2" creationId="{3F310626-CA43-00EF-1EEE-754E971958EF}"/>
          </ac:spMkLst>
        </pc:spChg>
        <pc:spChg chg="mod">
          <ac:chgData name="Barbara Ecke" userId="c405dd3264b2bd5d" providerId="LiveId" clId="{A58AA8EA-E6D6-4E6C-AF24-3DF54303D646}" dt="2023-06-21T23:09:48.537" v="5147" actId="20577"/>
          <ac:spMkLst>
            <pc:docMk/>
            <pc:sldMk cId="1468702301" sldId="472"/>
            <ac:spMk id="3" creationId="{5A579CDE-3DBE-20FB-9093-1690DB28263A}"/>
          </ac:spMkLst>
        </pc:spChg>
        <pc:spChg chg="mod">
          <ac:chgData name="Barbara Ecke" userId="c405dd3264b2bd5d" providerId="LiveId" clId="{A58AA8EA-E6D6-4E6C-AF24-3DF54303D646}" dt="2023-06-21T23:06:21.081" v="5114" actId="14100"/>
          <ac:spMkLst>
            <pc:docMk/>
            <pc:sldMk cId="1468702301" sldId="472"/>
            <ac:spMk id="4" creationId="{BC1BFFFA-C03D-684A-AB9A-2E56D13E3258}"/>
          </ac:spMkLst>
        </pc:spChg>
        <pc:spChg chg="add del mod">
          <ac:chgData name="Barbara Ecke" userId="c405dd3264b2bd5d" providerId="LiveId" clId="{A58AA8EA-E6D6-4E6C-AF24-3DF54303D646}" dt="2023-06-21T22:21:08.470" v="4749" actId="21"/>
          <ac:spMkLst>
            <pc:docMk/>
            <pc:sldMk cId="1468702301" sldId="472"/>
            <ac:spMk id="5" creationId="{863DEDDF-031E-EFD9-109D-08046262BDBD}"/>
          </ac:spMkLst>
        </pc:spChg>
        <pc:spChg chg="add del mod">
          <ac:chgData name="Barbara Ecke" userId="c405dd3264b2bd5d" providerId="LiveId" clId="{A58AA8EA-E6D6-4E6C-AF24-3DF54303D646}" dt="2023-06-21T22:21:41.682" v="4754"/>
          <ac:spMkLst>
            <pc:docMk/>
            <pc:sldMk cId="1468702301" sldId="472"/>
            <ac:spMk id="6" creationId="{4B83CB21-5DF6-3563-8A6C-4862D0014464}"/>
          </ac:spMkLst>
        </pc:spChg>
        <pc:spChg chg="add del mod">
          <ac:chgData name="Barbara Ecke" userId="c405dd3264b2bd5d" providerId="LiveId" clId="{A58AA8EA-E6D6-4E6C-AF24-3DF54303D646}" dt="2023-06-21T22:21:41.670" v="4752" actId="21"/>
          <ac:spMkLst>
            <pc:docMk/>
            <pc:sldMk cId="1468702301" sldId="472"/>
            <ac:spMk id="7" creationId="{E0D19803-48E2-6241-97DD-A874A8839557}"/>
          </ac:spMkLst>
        </pc:spChg>
        <pc:spChg chg="add del mod">
          <ac:chgData name="Barbara Ecke" userId="c405dd3264b2bd5d" providerId="LiveId" clId="{A58AA8EA-E6D6-4E6C-AF24-3DF54303D646}" dt="2023-06-21T22:27:36.716" v="4777"/>
          <ac:spMkLst>
            <pc:docMk/>
            <pc:sldMk cId="1468702301" sldId="472"/>
            <ac:spMk id="8" creationId="{5C7382EB-E902-2D5C-3F74-2DB3F7477FEE}"/>
          </ac:spMkLst>
        </pc:spChg>
        <pc:spChg chg="add del mod">
          <ac:chgData name="Barbara Ecke" userId="c405dd3264b2bd5d" providerId="LiveId" clId="{A58AA8EA-E6D6-4E6C-AF24-3DF54303D646}" dt="2023-06-21T22:27:36.699" v="4775" actId="21"/>
          <ac:spMkLst>
            <pc:docMk/>
            <pc:sldMk cId="1468702301" sldId="472"/>
            <ac:spMk id="9" creationId="{AF469AAE-0C45-79BE-FAD8-AED5F5F9E1CA}"/>
          </ac:spMkLst>
        </pc:spChg>
        <pc:spChg chg="add mod">
          <ac:chgData name="Barbara Ecke" userId="c405dd3264b2bd5d" providerId="LiveId" clId="{A58AA8EA-E6D6-4E6C-AF24-3DF54303D646}" dt="2023-06-22T00:02:35.692" v="5821" actId="20577"/>
          <ac:spMkLst>
            <pc:docMk/>
            <pc:sldMk cId="1468702301" sldId="472"/>
            <ac:spMk id="10" creationId="{48EB9B0F-7255-25B3-5124-CE59805AC195}"/>
          </ac:spMkLst>
        </pc:spChg>
      </pc:sldChg>
      <pc:sldChg chg="addSp delSp modSp new del mod ord setBg">
        <pc:chgData name="Barbara Ecke" userId="c405dd3264b2bd5d" providerId="LiveId" clId="{A58AA8EA-E6D6-4E6C-AF24-3DF54303D646}" dt="2023-06-21T23:28:27.443" v="5758" actId="2696"/>
        <pc:sldMkLst>
          <pc:docMk/>
          <pc:sldMk cId="2915165852" sldId="473"/>
        </pc:sldMkLst>
        <pc:spChg chg="add mod">
          <ac:chgData name="Barbara Ecke" userId="c405dd3264b2bd5d" providerId="LiveId" clId="{A58AA8EA-E6D6-4E6C-AF24-3DF54303D646}" dt="2023-06-21T23:27:25.453" v="5753" actId="26606"/>
          <ac:spMkLst>
            <pc:docMk/>
            <pc:sldMk cId="2915165852" sldId="473"/>
            <ac:spMk id="2" creationId="{A8965E4F-F986-DD20-3AE9-B8DAD15E9EDB}"/>
          </ac:spMkLst>
        </pc:spChg>
        <pc:spChg chg="add del">
          <ac:chgData name="Barbara Ecke" userId="c405dd3264b2bd5d" providerId="LiveId" clId="{A58AA8EA-E6D6-4E6C-AF24-3DF54303D646}" dt="2023-06-21T23:27:25.450" v="5752" actId="26606"/>
          <ac:spMkLst>
            <pc:docMk/>
            <pc:sldMk cId="2915165852" sldId="473"/>
            <ac:spMk id="7" creationId="{A7895A40-19A4-42D6-9D30-DBC1E8002635}"/>
          </ac:spMkLst>
        </pc:spChg>
        <pc:spChg chg="add del">
          <ac:chgData name="Barbara Ecke" userId="c405dd3264b2bd5d" providerId="LiveId" clId="{A58AA8EA-E6D6-4E6C-AF24-3DF54303D646}" dt="2023-06-21T23:27:25.450" v="5752" actId="26606"/>
          <ac:spMkLst>
            <pc:docMk/>
            <pc:sldMk cId="2915165852" sldId="473"/>
            <ac:spMk id="9" creationId="{02F429C4-ABC9-46FC-818A-B5429CDE4A96}"/>
          </ac:spMkLst>
        </pc:spChg>
        <pc:spChg chg="add del">
          <ac:chgData name="Barbara Ecke" userId="c405dd3264b2bd5d" providerId="LiveId" clId="{A58AA8EA-E6D6-4E6C-AF24-3DF54303D646}" dt="2023-06-21T23:27:25.450" v="5752" actId="26606"/>
          <ac:spMkLst>
            <pc:docMk/>
            <pc:sldMk cId="2915165852" sldId="473"/>
            <ac:spMk id="11" creationId="{2CEF98E4-3709-4952-8F42-2305CCE34FA3}"/>
          </ac:spMkLst>
        </pc:spChg>
        <pc:spChg chg="add del">
          <ac:chgData name="Barbara Ecke" userId="c405dd3264b2bd5d" providerId="LiveId" clId="{A58AA8EA-E6D6-4E6C-AF24-3DF54303D646}" dt="2023-06-21T23:27:25.450" v="5752" actId="26606"/>
          <ac:spMkLst>
            <pc:docMk/>
            <pc:sldMk cId="2915165852" sldId="473"/>
            <ac:spMk id="13" creationId="{F10BCCF5-D685-47FF-B675-647EAEB72C8E}"/>
          </ac:spMkLst>
        </pc:spChg>
        <pc:spChg chg="add del">
          <ac:chgData name="Barbara Ecke" userId="c405dd3264b2bd5d" providerId="LiveId" clId="{A58AA8EA-E6D6-4E6C-AF24-3DF54303D646}" dt="2023-06-21T23:27:25.450" v="5752" actId="26606"/>
          <ac:spMkLst>
            <pc:docMk/>
            <pc:sldMk cId="2915165852" sldId="473"/>
            <ac:spMk id="15" creationId="{B0EE8A42-107A-4D4C-8D56-BBAE95C7FC0D}"/>
          </ac:spMkLst>
        </pc:spChg>
        <pc:spChg chg="add">
          <ac:chgData name="Barbara Ecke" userId="c405dd3264b2bd5d" providerId="LiveId" clId="{A58AA8EA-E6D6-4E6C-AF24-3DF54303D646}" dt="2023-06-21T23:27:25.453" v="5753" actId="26606"/>
          <ac:spMkLst>
            <pc:docMk/>
            <pc:sldMk cId="2915165852" sldId="473"/>
            <ac:spMk id="17" creationId="{879EECFE-814E-4B68-96A7-86A795BD22F7}"/>
          </ac:spMkLst>
        </pc:spChg>
        <pc:spChg chg="add">
          <ac:chgData name="Barbara Ecke" userId="c405dd3264b2bd5d" providerId="LiveId" clId="{A58AA8EA-E6D6-4E6C-AF24-3DF54303D646}" dt="2023-06-21T23:27:25.453" v="5753" actId="26606"/>
          <ac:spMkLst>
            <pc:docMk/>
            <pc:sldMk cId="2915165852" sldId="473"/>
            <ac:spMk id="18" creationId="{AF180F00-B4B2-4196-BB1C-ECD21B03F0A9}"/>
          </ac:spMkLst>
        </pc:spChg>
        <pc:spChg chg="add">
          <ac:chgData name="Barbara Ecke" userId="c405dd3264b2bd5d" providerId="LiveId" clId="{A58AA8EA-E6D6-4E6C-AF24-3DF54303D646}" dt="2023-06-21T23:27:25.453" v="5753" actId="26606"/>
          <ac:spMkLst>
            <pc:docMk/>
            <pc:sldMk cId="2915165852" sldId="473"/>
            <ac:spMk id="19" creationId="{EE04B5EB-F158-4507-90DD-BD23620C7CC9}"/>
          </ac:spMkLst>
        </pc:spChg>
        <pc:cxnChg chg="add">
          <ac:chgData name="Barbara Ecke" userId="c405dd3264b2bd5d" providerId="LiveId" clId="{A58AA8EA-E6D6-4E6C-AF24-3DF54303D646}" dt="2023-06-21T23:27:25.453" v="5753" actId="26606"/>
          <ac:cxnSpMkLst>
            <pc:docMk/>
            <pc:sldMk cId="2915165852" sldId="473"/>
            <ac:cxnSpMk id="20" creationId="{BDF0D3DE-EC74-4C9F-AFA1-DC5CE5236B1F}"/>
          </ac:cxnSpMkLst>
        </pc:cxnChg>
      </pc:sldChg>
      <pc:sldMasterChg chg="setBg modSldLayout">
        <pc:chgData name="Barbara Ecke" userId="c405dd3264b2bd5d" providerId="LiveId" clId="{A58AA8EA-E6D6-4E6C-AF24-3DF54303D646}" dt="2023-06-21T05:08:35.246" v="3613"/>
        <pc:sldMasterMkLst>
          <pc:docMk/>
          <pc:sldMasterMk cId="1479969171" sldId="2147483648"/>
        </pc:sldMasterMkLst>
        <pc:sldLayoutChg chg="setBg">
          <pc:chgData name="Barbara Ecke" userId="c405dd3264b2bd5d" providerId="LiveId" clId="{A58AA8EA-E6D6-4E6C-AF24-3DF54303D646}" dt="2023-06-21T05:08:35.246" v="3613"/>
          <pc:sldLayoutMkLst>
            <pc:docMk/>
            <pc:sldMasterMk cId="1479969171" sldId="2147483648"/>
            <pc:sldLayoutMk cId="2345209943" sldId="2147483649"/>
          </pc:sldLayoutMkLst>
        </pc:sldLayoutChg>
        <pc:sldLayoutChg chg="setBg">
          <pc:chgData name="Barbara Ecke" userId="c405dd3264b2bd5d" providerId="LiveId" clId="{A58AA8EA-E6D6-4E6C-AF24-3DF54303D646}" dt="2023-06-21T05:08:35.246" v="3613"/>
          <pc:sldLayoutMkLst>
            <pc:docMk/>
            <pc:sldMasterMk cId="1479969171" sldId="2147483648"/>
            <pc:sldLayoutMk cId="2867263503" sldId="2147483650"/>
          </pc:sldLayoutMkLst>
        </pc:sldLayoutChg>
        <pc:sldLayoutChg chg="setBg">
          <pc:chgData name="Barbara Ecke" userId="c405dd3264b2bd5d" providerId="LiveId" clId="{A58AA8EA-E6D6-4E6C-AF24-3DF54303D646}" dt="2023-06-21T05:08:35.246" v="3613"/>
          <pc:sldLayoutMkLst>
            <pc:docMk/>
            <pc:sldMasterMk cId="1479969171" sldId="2147483648"/>
            <pc:sldLayoutMk cId="1098297433" sldId="2147483651"/>
          </pc:sldLayoutMkLst>
        </pc:sldLayoutChg>
        <pc:sldLayoutChg chg="setBg">
          <pc:chgData name="Barbara Ecke" userId="c405dd3264b2bd5d" providerId="LiveId" clId="{A58AA8EA-E6D6-4E6C-AF24-3DF54303D646}" dt="2023-06-21T05:08:35.246" v="3613"/>
          <pc:sldLayoutMkLst>
            <pc:docMk/>
            <pc:sldMasterMk cId="1479969171" sldId="2147483648"/>
            <pc:sldLayoutMk cId="3859676843" sldId="2147483652"/>
          </pc:sldLayoutMkLst>
        </pc:sldLayoutChg>
        <pc:sldLayoutChg chg="setBg">
          <pc:chgData name="Barbara Ecke" userId="c405dd3264b2bd5d" providerId="LiveId" clId="{A58AA8EA-E6D6-4E6C-AF24-3DF54303D646}" dt="2023-06-21T05:08:35.246" v="3613"/>
          <pc:sldLayoutMkLst>
            <pc:docMk/>
            <pc:sldMasterMk cId="1479969171" sldId="2147483648"/>
            <pc:sldLayoutMk cId="4235925747" sldId="2147483653"/>
          </pc:sldLayoutMkLst>
        </pc:sldLayoutChg>
        <pc:sldLayoutChg chg="setBg">
          <pc:chgData name="Barbara Ecke" userId="c405dd3264b2bd5d" providerId="LiveId" clId="{A58AA8EA-E6D6-4E6C-AF24-3DF54303D646}" dt="2023-06-21T05:08:35.246" v="3613"/>
          <pc:sldLayoutMkLst>
            <pc:docMk/>
            <pc:sldMasterMk cId="1479969171" sldId="2147483648"/>
            <pc:sldLayoutMk cId="2207920397" sldId="2147483654"/>
          </pc:sldLayoutMkLst>
        </pc:sldLayoutChg>
        <pc:sldLayoutChg chg="setBg">
          <pc:chgData name="Barbara Ecke" userId="c405dd3264b2bd5d" providerId="LiveId" clId="{A58AA8EA-E6D6-4E6C-AF24-3DF54303D646}" dt="2023-06-21T05:08:35.246" v="3613"/>
          <pc:sldLayoutMkLst>
            <pc:docMk/>
            <pc:sldMasterMk cId="1479969171" sldId="2147483648"/>
            <pc:sldLayoutMk cId="2604036313" sldId="2147483655"/>
          </pc:sldLayoutMkLst>
        </pc:sldLayoutChg>
        <pc:sldLayoutChg chg="setBg">
          <pc:chgData name="Barbara Ecke" userId="c405dd3264b2bd5d" providerId="LiveId" clId="{A58AA8EA-E6D6-4E6C-AF24-3DF54303D646}" dt="2023-06-21T05:08:35.246" v="3613"/>
          <pc:sldLayoutMkLst>
            <pc:docMk/>
            <pc:sldMasterMk cId="1479969171" sldId="2147483648"/>
            <pc:sldLayoutMk cId="476913644" sldId="2147483656"/>
          </pc:sldLayoutMkLst>
        </pc:sldLayoutChg>
        <pc:sldLayoutChg chg="setBg">
          <pc:chgData name="Barbara Ecke" userId="c405dd3264b2bd5d" providerId="LiveId" clId="{A58AA8EA-E6D6-4E6C-AF24-3DF54303D646}" dt="2023-06-21T05:08:35.246" v="3613"/>
          <pc:sldLayoutMkLst>
            <pc:docMk/>
            <pc:sldMasterMk cId="1479969171" sldId="2147483648"/>
            <pc:sldLayoutMk cId="1156142430" sldId="2147483657"/>
          </pc:sldLayoutMkLst>
        </pc:sldLayoutChg>
        <pc:sldLayoutChg chg="setBg">
          <pc:chgData name="Barbara Ecke" userId="c405dd3264b2bd5d" providerId="LiveId" clId="{A58AA8EA-E6D6-4E6C-AF24-3DF54303D646}" dt="2023-06-21T05:08:35.246" v="3613"/>
          <pc:sldLayoutMkLst>
            <pc:docMk/>
            <pc:sldMasterMk cId="1479969171" sldId="2147483648"/>
            <pc:sldLayoutMk cId="2647292918" sldId="2147483658"/>
          </pc:sldLayoutMkLst>
        </pc:sldLayoutChg>
        <pc:sldLayoutChg chg="setBg">
          <pc:chgData name="Barbara Ecke" userId="c405dd3264b2bd5d" providerId="LiveId" clId="{A58AA8EA-E6D6-4E6C-AF24-3DF54303D646}" dt="2023-06-21T05:08:35.246" v="3613"/>
          <pc:sldLayoutMkLst>
            <pc:docMk/>
            <pc:sldMasterMk cId="1479969171" sldId="2147483648"/>
            <pc:sldLayoutMk cId="2440208029" sldId="2147483659"/>
          </pc:sldLayoutMkLst>
        </pc:sldLayoutChg>
        <pc:sldLayoutChg chg="setBg">
          <pc:chgData name="Barbara Ecke" userId="c405dd3264b2bd5d" providerId="LiveId" clId="{A58AA8EA-E6D6-4E6C-AF24-3DF54303D646}" dt="2023-06-21T05:08:35.246" v="3613"/>
          <pc:sldLayoutMkLst>
            <pc:docMk/>
            <pc:sldMasterMk cId="1479969171" sldId="2147483648"/>
            <pc:sldLayoutMk cId="907742410" sldId="2147483660"/>
          </pc:sldLayoutMkLst>
        </pc:sldLayoutChg>
        <pc:sldLayoutChg chg="setBg">
          <pc:chgData name="Barbara Ecke" userId="c405dd3264b2bd5d" providerId="LiveId" clId="{A58AA8EA-E6D6-4E6C-AF24-3DF54303D646}" dt="2023-06-21T05:08:35.246" v="3613"/>
          <pc:sldLayoutMkLst>
            <pc:docMk/>
            <pc:sldMasterMk cId="1479969171" sldId="2147483648"/>
            <pc:sldLayoutMk cId="3188665921" sldId="2147483661"/>
          </pc:sldLayoutMkLst>
        </pc:sldLayoutChg>
        <pc:sldLayoutChg chg="setBg">
          <pc:chgData name="Barbara Ecke" userId="c405dd3264b2bd5d" providerId="LiveId" clId="{A58AA8EA-E6D6-4E6C-AF24-3DF54303D646}" dt="2023-06-21T05:08:35.246" v="3613"/>
          <pc:sldLayoutMkLst>
            <pc:docMk/>
            <pc:sldMasterMk cId="1479969171" sldId="2147483648"/>
            <pc:sldLayoutMk cId="3619356317" sldId="2147483662"/>
          </pc:sldLayoutMkLst>
        </pc:sldLayoutChg>
        <pc:sldLayoutChg chg="setBg">
          <pc:chgData name="Barbara Ecke" userId="c405dd3264b2bd5d" providerId="LiveId" clId="{A58AA8EA-E6D6-4E6C-AF24-3DF54303D646}" dt="2023-06-21T05:08:35.246" v="3613"/>
          <pc:sldLayoutMkLst>
            <pc:docMk/>
            <pc:sldMasterMk cId="1479969171" sldId="2147483648"/>
            <pc:sldLayoutMk cId="947346320" sldId="2147483663"/>
          </pc:sldLayoutMkLst>
        </pc:sldLayoutChg>
      </pc:sldMasterChg>
      <pc:sldMasterChg chg="setBg modSldLayout">
        <pc:chgData name="Barbara Ecke" userId="c405dd3264b2bd5d" providerId="LiveId" clId="{A58AA8EA-E6D6-4E6C-AF24-3DF54303D646}" dt="2023-06-21T05:08:35.246" v="3613"/>
        <pc:sldMasterMkLst>
          <pc:docMk/>
          <pc:sldMasterMk cId="3155760130" sldId="2147483664"/>
        </pc:sldMasterMkLst>
        <pc:sldLayoutChg chg="setBg">
          <pc:chgData name="Barbara Ecke" userId="c405dd3264b2bd5d" providerId="LiveId" clId="{A58AA8EA-E6D6-4E6C-AF24-3DF54303D646}" dt="2023-06-21T05:08:35.246" v="3613"/>
          <pc:sldLayoutMkLst>
            <pc:docMk/>
            <pc:sldMasterMk cId="3155760130" sldId="2147483664"/>
            <pc:sldLayoutMk cId="3236690018" sldId="2147483665"/>
          </pc:sldLayoutMkLst>
        </pc:sldLayoutChg>
        <pc:sldLayoutChg chg="setBg">
          <pc:chgData name="Barbara Ecke" userId="c405dd3264b2bd5d" providerId="LiveId" clId="{A58AA8EA-E6D6-4E6C-AF24-3DF54303D646}" dt="2023-06-21T05:08:35.246" v="3613"/>
          <pc:sldLayoutMkLst>
            <pc:docMk/>
            <pc:sldMasterMk cId="3155760130" sldId="2147483664"/>
            <pc:sldLayoutMk cId="774559485" sldId="2147483666"/>
          </pc:sldLayoutMkLst>
        </pc:sldLayoutChg>
        <pc:sldLayoutChg chg="setBg">
          <pc:chgData name="Barbara Ecke" userId="c405dd3264b2bd5d" providerId="LiveId" clId="{A58AA8EA-E6D6-4E6C-AF24-3DF54303D646}" dt="2023-06-21T05:08:35.246" v="3613"/>
          <pc:sldLayoutMkLst>
            <pc:docMk/>
            <pc:sldMasterMk cId="3155760130" sldId="2147483664"/>
            <pc:sldLayoutMk cId="376584488" sldId="2147483667"/>
          </pc:sldLayoutMkLst>
        </pc:sldLayoutChg>
        <pc:sldLayoutChg chg="setBg">
          <pc:chgData name="Barbara Ecke" userId="c405dd3264b2bd5d" providerId="LiveId" clId="{A58AA8EA-E6D6-4E6C-AF24-3DF54303D646}" dt="2023-06-21T05:08:35.246" v="3613"/>
          <pc:sldLayoutMkLst>
            <pc:docMk/>
            <pc:sldMasterMk cId="3155760130" sldId="2147483664"/>
            <pc:sldLayoutMk cId="187087251" sldId="2147483668"/>
          </pc:sldLayoutMkLst>
        </pc:sldLayoutChg>
        <pc:sldLayoutChg chg="setBg">
          <pc:chgData name="Barbara Ecke" userId="c405dd3264b2bd5d" providerId="LiveId" clId="{A58AA8EA-E6D6-4E6C-AF24-3DF54303D646}" dt="2023-06-21T05:08:35.246" v="3613"/>
          <pc:sldLayoutMkLst>
            <pc:docMk/>
            <pc:sldMasterMk cId="3155760130" sldId="2147483664"/>
            <pc:sldLayoutMk cId="4011488138" sldId="2147483669"/>
          </pc:sldLayoutMkLst>
        </pc:sldLayoutChg>
        <pc:sldLayoutChg chg="setBg">
          <pc:chgData name="Barbara Ecke" userId="c405dd3264b2bd5d" providerId="LiveId" clId="{A58AA8EA-E6D6-4E6C-AF24-3DF54303D646}" dt="2023-06-21T05:08:35.246" v="3613"/>
          <pc:sldLayoutMkLst>
            <pc:docMk/>
            <pc:sldMasterMk cId="3155760130" sldId="2147483664"/>
            <pc:sldLayoutMk cId="673291335" sldId="2147483670"/>
          </pc:sldLayoutMkLst>
        </pc:sldLayoutChg>
        <pc:sldLayoutChg chg="setBg">
          <pc:chgData name="Barbara Ecke" userId="c405dd3264b2bd5d" providerId="LiveId" clId="{A58AA8EA-E6D6-4E6C-AF24-3DF54303D646}" dt="2023-06-21T05:08:35.246" v="3613"/>
          <pc:sldLayoutMkLst>
            <pc:docMk/>
            <pc:sldMasterMk cId="3155760130" sldId="2147483664"/>
            <pc:sldLayoutMk cId="3471572717" sldId="2147483671"/>
          </pc:sldLayoutMkLst>
        </pc:sldLayoutChg>
        <pc:sldLayoutChg chg="setBg">
          <pc:chgData name="Barbara Ecke" userId="c405dd3264b2bd5d" providerId="LiveId" clId="{A58AA8EA-E6D6-4E6C-AF24-3DF54303D646}" dt="2023-06-21T05:08:35.246" v="3613"/>
          <pc:sldLayoutMkLst>
            <pc:docMk/>
            <pc:sldMasterMk cId="3155760130" sldId="2147483664"/>
            <pc:sldLayoutMk cId="931911552" sldId="2147483672"/>
          </pc:sldLayoutMkLst>
        </pc:sldLayoutChg>
        <pc:sldLayoutChg chg="setBg">
          <pc:chgData name="Barbara Ecke" userId="c405dd3264b2bd5d" providerId="LiveId" clId="{A58AA8EA-E6D6-4E6C-AF24-3DF54303D646}" dt="2023-06-21T05:08:35.246" v="3613"/>
          <pc:sldLayoutMkLst>
            <pc:docMk/>
            <pc:sldMasterMk cId="3155760130" sldId="2147483664"/>
            <pc:sldLayoutMk cId="3246765864" sldId="2147483673"/>
          </pc:sldLayoutMkLst>
        </pc:sldLayoutChg>
        <pc:sldLayoutChg chg="setBg">
          <pc:chgData name="Barbara Ecke" userId="c405dd3264b2bd5d" providerId="LiveId" clId="{A58AA8EA-E6D6-4E6C-AF24-3DF54303D646}" dt="2023-06-21T05:08:35.246" v="3613"/>
          <pc:sldLayoutMkLst>
            <pc:docMk/>
            <pc:sldMasterMk cId="3155760130" sldId="2147483664"/>
            <pc:sldLayoutMk cId="2771618332" sldId="2147483674"/>
          </pc:sldLayoutMkLst>
        </pc:sldLayoutChg>
        <pc:sldLayoutChg chg="setBg">
          <pc:chgData name="Barbara Ecke" userId="c405dd3264b2bd5d" providerId="LiveId" clId="{A58AA8EA-E6D6-4E6C-AF24-3DF54303D646}" dt="2023-06-21T05:08:35.246" v="3613"/>
          <pc:sldLayoutMkLst>
            <pc:docMk/>
            <pc:sldMasterMk cId="3155760130" sldId="2147483664"/>
            <pc:sldLayoutMk cId="2469508978" sldId="2147483675"/>
          </pc:sldLayoutMkLst>
        </pc:sldLayoutChg>
      </pc:sldMasterChg>
    </pc:docChg>
  </pc:docChgLst>
</pc:chgInfo>
</file>

<file path=ppt/media/image1.jpg>
</file>

<file path=ppt/media/image10.png>
</file>

<file path=ppt/media/image11.png>
</file>

<file path=ppt/media/image12.jpg>
</file>

<file path=ppt/media/image13.jpg>
</file>

<file path=ppt/media/image14.png>
</file>

<file path=ppt/media/image15.png>
</file>

<file path=ppt/media/image16.png>
</file>

<file path=ppt/media/image17.png>
</file>

<file path=ppt/media/image18.png>
</file>

<file path=ppt/media/image19.png>
</file>

<file path=ppt/media/image2.jpg>
</file>

<file path=ppt/media/image20.jpg>
</file>

<file path=ppt/media/image21.jpg>
</file>

<file path=ppt/media/image22.jpg>
</file>

<file path=ppt/media/image23.jpg>
</file>

<file path=ppt/media/image24.jpg>
</file>

<file path=ppt/media/image25.jpg>
</file>

<file path=ppt/media/image26.jpg>
</file>

<file path=ppt/media/image27.jpg>
</file>

<file path=ppt/media/image28.jpg>
</file>

<file path=ppt/media/image29.jpg>
</file>

<file path=ppt/media/image3.jpg>
</file>

<file path=ppt/media/image30.jpg>
</file>

<file path=ppt/media/image31.jpeg>
</file>

<file path=ppt/media/image32.jpeg>
</file>

<file path=ppt/media/image33.jpeg>
</file>

<file path=ppt/media/image34.jpg>
</file>

<file path=ppt/media/image35.jpeg>
</file>

<file path=ppt/media/image36.jpeg>
</file>

<file path=ppt/media/image4.jp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4AF1B1F-80DE-4794-9763-959B88282A5E}" type="datetimeFigureOut">
              <a:rPr lang="en-US" smtClean="0"/>
              <a:t>6/21/2023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38BCEA5-1928-4F43-B264-25B6F41EAE4E}" type="slidenum">
              <a:rPr lang="en-US" smtClean="0"/>
              <a:t>‹#›</a:t>
            </a:fld>
            <a:endParaRPr lang="en-US"/>
          </a:p>
        </p:txBody>
      </p:sp>
    </p:spTree>
    <p:extLst>
      <p:ext uri="{BB962C8B-B14F-4D97-AF65-F5344CB8AC3E}">
        <p14:creationId xmlns:p14="http://schemas.microsoft.com/office/powerpoint/2010/main" val="10482426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38BCEA5-1928-4F43-B264-25B6F41EAE4E}" type="slidenum">
              <a:rPr lang="en-US" smtClean="0"/>
              <a:t>15</a:t>
            </a:fld>
            <a:endParaRPr lang="en-US"/>
          </a:p>
        </p:txBody>
      </p:sp>
    </p:spTree>
    <p:extLst>
      <p:ext uri="{BB962C8B-B14F-4D97-AF65-F5344CB8AC3E}">
        <p14:creationId xmlns:p14="http://schemas.microsoft.com/office/powerpoint/2010/main" val="93189503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238BCEA5-1928-4F43-B264-25B6F41EAE4E}" type="slidenum">
              <a:rPr lang="en-US" smtClean="0"/>
              <a:t>29</a:t>
            </a:fld>
            <a:endParaRPr lang="en-US"/>
          </a:p>
        </p:txBody>
      </p:sp>
    </p:spTree>
    <p:extLst>
      <p:ext uri="{BB962C8B-B14F-4D97-AF65-F5344CB8AC3E}">
        <p14:creationId xmlns:p14="http://schemas.microsoft.com/office/powerpoint/2010/main" val="405361094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134ABC-746C-8147-DB25-8D9C1DA9006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D74A9FF-CBC3-C6CF-C8D1-04D062D0075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0CE4A19-A3DC-5DC2-B7FC-7C6DAF3157C8}"/>
              </a:ext>
            </a:extLst>
          </p:cNvPr>
          <p:cNvSpPr>
            <a:spLocks noGrp="1"/>
          </p:cNvSpPr>
          <p:nvPr>
            <p:ph type="dt" sz="half" idx="10"/>
          </p:nvPr>
        </p:nvSpPr>
        <p:spPr/>
        <p:txBody>
          <a:bodyPr/>
          <a:lstStyle/>
          <a:p>
            <a:fld id="{3DF87743-E335-4261-BA9C-E8AB8B829946}" type="datetimeFigureOut">
              <a:rPr lang="en-US" smtClean="0"/>
              <a:t>6/21/2023</a:t>
            </a:fld>
            <a:endParaRPr lang="en-US"/>
          </a:p>
        </p:txBody>
      </p:sp>
      <p:sp>
        <p:nvSpPr>
          <p:cNvPr id="5" name="Footer Placeholder 4">
            <a:extLst>
              <a:ext uri="{FF2B5EF4-FFF2-40B4-BE49-F238E27FC236}">
                <a16:creationId xmlns:a16="http://schemas.microsoft.com/office/drawing/2014/main" id="{6F50CEC3-AB3C-8754-4B95-A80698D9057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560D974-9704-3660-88A2-69495237AB55}"/>
              </a:ext>
            </a:extLst>
          </p:cNvPr>
          <p:cNvSpPr>
            <a:spLocks noGrp="1"/>
          </p:cNvSpPr>
          <p:nvPr>
            <p:ph type="sldNum" sz="quarter" idx="12"/>
          </p:nvPr>
        </p:nvSpPr>
        <p:spPr/>
        <p:txBody>
          <a:bodyPr/>
          <a:lstStyle/>
          <a:p>
            <a:fld id="{3C9727AE-1445-4078-8E90-6B61AE8006BC}" type="slidenum">
              <a:rPr lang="en-US" smtClean="0"/>
              <a:t>‹#›</a:t>
            </a:fld>
            <a:endParaRPr lang="en-US"/>
          </a:p>
        </p:txBody>
      </p:sp>
    </p:spTree>
    <p:extLst>
      <p:ext uri="{BB962C8B-B14F-4D97-AF65-F5344CB8AC3E}">
        <p14:creationId xmlns:p14="http://schemas.microsoft.com/office/powerpoint/2010/main" val="234520994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09DA0A-240B-51E8-B207-E1F0B27ED78D}"/>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E092419D-D928-7A5A-0B14-DFD6056C02AD}"/>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BB00661-B1DA-EB83-AF40-E70D3BD2EE39}"/>
              </a:ext>
            </a:extLst>
          </p:cNvPr>
          <p:cNvSpPr>
            <a:spLocks noGrp="1"/>
          </p:cNvSpPr>
          <p:nvPr>
            <p:ph type="dt" sz="half" idx="10"/>
          </p:nvPr>
        </p:nvSpPr>
        <p:spPr/>
        <p:txBody>
          <a:bodyPr/>
          <a:lstStyle/>
          <a:p>
            <a:fld id="{3DF87743-E335-4261-BA9C-E8AB8B829946}" type="datetimeFigureOut">
              <a:rPr lang="en-US" smtClean="0"/>
              <a:t>6/21/2023</a:t>
            </a:fld>
            <a:endParaRPr lang="en-US"/>
          </a:p>
        </p:txBody>
      </p:sp>
      <p:sp>
        <p:nvSpPr>
          <p:cNvPr id="5" name="Footer Placeholder 4">
            <a:extLst>
              <a:ext uri="{FF2B5EF4-FFF2-40B4-BE49-F238E27FC236}">
                <a16:creationId xmlns:a16="http://schemas.microsoft.com/office/drawing/2014/main" id="{3B799C2F-633F-72CA-C6CB-7D463F4C3EC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EE3523-7244-8A59-5EAE-241F17746BF0}"/>
              </a:ext>
            </a:extLst>
          </p:cNvPr>
          <p:cNvSpPr>
            <a:spLocks noGrp="1"/>
          </p:cNvSpPr>
          <p:nvPr>
            <p:ph type="sldNum" sz="quarter" idx="12"/>
          </p:nvPr>
        </p:nvSpPr>
        <p:spPr/>
        <p:txBody>
          <a:bodyPr/>
          <a:lstStyle/>
          <a:p>
            <a:fld id="{3C9727AE-1445-4078-8E90-6B61AE8006BC}" type="slidenum">
              <a:rPr lang="en-US" smtClean="0"/>
              <a:t>‹#›</a:t>
            </a:fld>
            <a:endParaRPr lang="en-US"/>
          </a:p>
        </p:txBody>
      </p:sp>
    </p:spTree>
    <p:extLst>
      <p:ext uri="{BB962C8B-B14F-4D97-AF65-F5344CB8AC3E}">
        <p14:creationId xmlns:p14="http://schemas.microsoft.com/office/powerpoint/2010/main" val="264729291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1F48B22D-788E-048F-ABA4-1330AE979E3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A56761BB-19BF-6099-81AF-D9B364BE1BC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3921A3D-1B52-A376-B39E-E6ED6F326F90}"/>
              </a:ext>
            </a:extLst>
          </p:cNvPr>
          <p:cNvSpPr>
            <a:spLocks noGrp="1"/>
          </p:cNvSpPr>
          <p:nvPr>
            <p:ph type="dt" sz="half" idx="10"/>
          </p:nvPr>
        </p:nvSpPr>
        <p:spPr/>
        <p:txBody>
          <a:bodyPr/>
          <a:lstStyle/>
          <a:p>
            <a:fld id="{3DF87743-E335-4261-BA9C-E8AB8B829946}" type="datetimeFigureOut">
              <a:rPr lang="en-US" smtClean="0"/>
              <a:t>6/21/2023</a:t>
            </a:fld>
            <a:endParaRPr lang="en-US"/>
          </a:p>
        </p:txBody>
      </p:sp>
      <p:sp>
        <p:nvSpPr>
          <p:cNvPr id="5" name="Footer Placeholder 4">
            <a:extLst>
              <a:ext uri="{FF2B5EF4-FFF2-40B4-BE49-F238E27FC236}">
                <a16:creationId xmlns:a16="http://schemas.microsoft.com/office/drawing/2014/main" id="{20F94E39-A1C8-E17B-0ED4-02A26CDA57C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140475F-367B-83E4-4697-2D8F187E4CFB}"/>
              </a:ext>
            </a:extLst>
          </p:cNvPr>
          <p:cNvSpPr>
            <a:spLocks noGrp="1"/>
          </p:cNvSpPr>
          <p:nvPr>
            <p:ph type="sldNum" sz="quarter" idx="12"/>
          </p:nvPr>
        </p:nvSpPr>
        <p:spPr/>
        <p:txBody>
          <a:bodyPr/>
          <a:lstStyle/>
          <a:p>
            <a:fld id="{3C9727AE-1445-4078-8E90-6B61AE8006BC}" type="slidenum">
              <a:rPr lang="en-US" smtClean="0"/>
              <a:t>‹#›</a:t>
            </a:fld>
            <a:endParaRPr lang="en-US"/>
          </a:p>
        </p:txBody>
      </p:sp>
    </p:spTree>
    <p:extLst>
      <p:ext uri="{BB962C8B-B14F-4D97-AF65-F5344CB8AC3E}">
        <p14:creationId xmlns:p14="http://schemas.microsoft.com/office/powerpoint/2010/main" val="244020802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3_Introduction">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7624BCA1-E0EF-42A1-B762-D68E4B984818}"/>
              </a:ext>
              <a:ext uri="{C183D7F6-B498-43B3-948B-1728B52AA6E4}">
                <adec:decorative xmlns:adec="http://schemas.microsoft.com/office/drawing/2017/decorative" val="1"/>
              </a:ext>
            </a:extLst>
          </p:cNvPr>
          <p:cNvSpPr/>
          <p:nvPr userDrawn="1"/>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Freeform: Shape 7">
            <a:extLst>
              <a:ext uri="{FF2B5EF4-FFF2-40B4-BE49-F238E27FC236}">
                <a16:creationId xmlns:a16="http://schemas.microsoft.com/office/drawing/2014/main" id="{05C258CF-58AC-4C7A-A953-392693E55383}"/>
              </a:ext>
              <a:ext uri="{C183D7F6-B498-43B3-948B-1728B52AA6E4}">
                <adec:decorative xmlns:adec="http://schemas.microsoft.com/office/drawing/2017/decorative" val="1"/>
              </a:ext>
            </a:extLst>
          </p:cNvPr>
          <p:cNvSpPr/>
          <p:nvPr userDrawn="1"/>
        </p:nvSpPr>
        <p:spPr>
          <a:xfrm>
            <a:off x="0" y="-3537"/>
            <a:ext cx="12192000" cy="4463002"/>
          </a:xfrm>
          <a:custGeom>
            <a:avLst/>
            <a:gdLst>
              <a:gd name="connsiteX0" fmla="*/ 0 w 12192000"/>
              <a:gd name="connsiteY0" fmla="*/ 0 h 4463002"/>
              <a:gd name="connsiteX1" fmla="*/ 12192000 w 12192000"/>
              <a:gd name="connsiteY1" fmla="*/ 0 h 4463002"/>
              <a:gd name="connsiteX2" fmla="*/ 12192000 w 12192000"/>
              <a:gd name="connsiteY2" fmla="*/ 4463002 h 4463002"/>
              <a:gd name="connsiteX3" fmla="*/ 12190378 w 12192000"/>
              <a:gd name="connsiteY3" fmla="*/ 4428749 h 4463002"/>
              <a:gd name="connsiteX4" fmla="*/ 9998648 w 12192000"/>
              <a:gd name="connsiteY4" fmla="*/ 2223060 h 4463002"/>
              <a:gd name="connsiteX5" fmla="*/ 9764803 w 12192000"/>
              <a:gd name="connsiteY5" fmla="*/ 2211252 h 4463002"/>
              <a:gd name="connsiteX6" fmla="*/ 9764803 w 12192000"/>
              <a:gd name="connsiteY6" fmla="*/ 2210393 h 4463002"/>
              <a:gd name="connsiteX7" fmla="*/ 9747766 w 12192000"/>
              <a:gd name="connsiteY7" fmla="*/ 2210393 h 4463002"/>
              <a:gd name="connsiteX8" fmla="*/ 8245750 w 12192000"/>
              <a:gd name="connsiteY8" fmla="*/ 2210393 h 4463002"/>
              <a:gd name="connsiteX9" fmla="*/ 7449050 w 12192000"/>
              <a:gd name="connsiteY9" fmla="*/ 2210393 h 4463002"/>
              <a:gd name="connsiteX10" fmla="*/ 7294008 w 12192000"/>
              <a:gd name="connsiteY10" fmla="*/ 2210393 h 4463002"/>
              <a:gd name="connsiteX11" fmla="*/ 6051190 w 12192000"/>
              <a:gd name="connsiteY11" fmla="*/ 2210393 h 4463002"/>
              <a:gd name="connsiteX12" fmla="*/ 5343524 w 12192000"/>
              <a:gd name="connsiteY12" fmla="*/ 2210393 h 4463002"/>
              <a:gd name="connsiteX13" fmla="*/ 5343524 w 12192000"/>
              <a:gd name="connsiteY13" fmla="*/ 2209238 h 4463002"/>
              <a:gd name="connsiteX14" fmla="*/ 0 w 12192000"/>
              <a:gd name="connsiteY14" fmla="*/ 2209238 h 4463002"/>
              <a:gd name="connsiteX0" fmla="*/ 0 w 12192000"/>
              <a:gd name="connsiteY0" fmla="*/ 0 h 4463002"/>
              <a:gd name="connsiteX1" fmla="*/ 12192000 w 12192000"/>
              <a:gd name="connsiteY1" fmla="*/ 0 h 4463002"/>
              <a:gd name="connsiteX2" fmla="*/ 12192000 w 12192000"/>
              <a:gd name="connsiteY2" fmla="*/ 4463002 h 4463002"/>
              <a:gd name="connsiteX3" fmla="*/ 12190378 w 12192000"/>
              <a:gd name="connsiteY3" fmla="*/ 4428749 h 4463002"/>
              <a:gd name="connsiteX4" fmla="*/ 9998648 w 12192000"/>
              <a:gd name="connsiteY4" fmla="*/ 2223060 h 4463002"/>
              <a:gd name="connsiteX5" fmla="*/ 9764803 w 12192000"/>
              <a:gd name="connsiteY5" fmla="*/ 2211252 h 4463002"/>
              <a:gd name="connsiteX6" fmla="*/ 9764803 w 12192000"/>
              <a:gd name="connsiteY6" fmla="*/ 2210393 h 4463002"/>
              <a:gd name="connsiteX7" fmla="*/ 9747766 w 12192000"/>
              <a:gd name="connsiteY7" fmla="*/ 2210393 h 4463002"/>
              <a:gd name="connsiteX8" fmla="*/ 8245750 w 12192000"/>
              <a:gd name="connsiteY8" fmla="*/ 2210393 h 4463002"/>
              <a:gd name="connsiteX9" fmla="*/ 7449050 w 12192000"/>
              <a:gd name="connsiteY9" fmla="*/ 2210393 h 4463002"/>
              <a:gd name="connsiteX10" fmla="*/ 7294008 w 12192000"/>
              <a:gd name="connsiteY10" fmla="*/ 2210393 h 4463002"/>
              <a:gd name="connsiteX11" fmla="*/ 5343524 w 12192000"/>
              <a:gd name="connsiteY11" fmla="*/ 2210393 h 4463002"/>
              <a:gd name="connsiteX12" fmla="*/ 5343524 w 12192000"/>
              <a:gd name="connsiteY12" fmla="*/ 2209238 h 4463002"/>
              <a:gd name="connsiteX13" fmla="*/ 0 w 12192000"/>
              <a:gd name="connsiteY13" fmla="*/ 2209238 h 4463002"/>
              <a:gd name="connsiteX14" fmla="*/ 0 w 12192000"/>
              <a:gd name="connsiteY14" fmla="*/ 0 h 4463002"/>
              <a:gd name="connsiteX0" fmla="*/ 0 w 12192000"/>
              <a:gd name="connsiteY0" fmla="*/ 0 h 4463002"/>
              <a:gd name="connsiteX1" fmla="*/ 12192000 w 12192000"/>
              <a:gd name="connsiteY1" fmla="*/ 0 h 4463002"/>
              <a:gd name="connsiteX2" fmla="*/ 12192000 w 12192000"/>
              <a:gd name="connsiteY2" fmla="*/ 4463002 h 4463002"/>
              <a:gd name="connsiteX3" fmla="*/ 12190378 w 12192000"/>
              <a:gd name="connsiteY3" fmla="*/ 4428749 h 4463002"/>
              <a:gd name="connsiteX4" fmla="*/ 9998648 w 12192000"/>
              <a:gd name="connsiteY4" fmla="*/ 2223060 h 4463002"/>
              <a:gd name="connsiteX5" fmla="*/ 9764803 w 12192000"/>
              <a:gd name="connsiteY5" fmla="*/ 2211252 h 4463002"/>
              <a:gd name="connsiteX6" fmla="*/ 9764803 w 12192000"/>
              <a:gd name="connsiteY6" fmla="*/ 2210393 h 4463002"/>
              <a:gd name="connsiteX7" fmla="*/ 9747766 w 12192000"/>
              <a:gd name="connsiteY7" fmla="*/ 2210393 h 4463002"/>
              <a:gd name="connsiteX8" fmla="*/ 8245750 w 12192000"/>
              <a:gd name="connsiteY8" fmla="*/ 2210393 h 4463002"/>
              <a:gd name="connsiteX9" fmla="*/ 7449050 w 12192000"/>
              <a:gd name="connsiteY9" fmla="*/ 2210393 h 4463002"/>
              <a:gd name="connsiteX10" fmla="*/ 5343524 w 12192000"/>
              <a:gd name="connsiteY10" fmla="*/ 2210393 h 4463002"/>
              <a:gd name="connsiteX11" fmla="*/ 5343524 w 12192000"/>
              <a:gd name="connsiteY11" fmla="*/ 2209238 h 4463002"/>
              <a:gd name="connsiteX12" fmla="*/ 0 w 12192000"/>
              <a:gd name="connsiteY12" fmla="*/ 2209238 h 4463002"/>
              <a:gd name="connsiteX13" fmla="*/ 0 w 12192000"/>
              <a:gd name="connsiteY13" fmla="*/ 0 h 4463002"/>
              <a:gd name="connsiteX0" fmla="*/ 0 w 12192000"/>
              <a:gd name="connsiteY0" fmla="*/ 0 h 4463002"/>
              <a:gd name="connsiteX1" fmla="*/ 12192000 w 12192000"/>
              <a:gd name="connsiteY1" fmla="*/ 0 h 4463002"/>
              <a:gd name="connsiteX2" fmla="*/ 12192000 w 12192000"/>
              <a:gd name="connsiteY2" fmla="*/ 4463002 h 4463002"/>
              <a:gd name="connsiteX3" fmla="*/ 12190378 w 12192000"/>
              <a:gd name="connsiteY3" fmla="*/ 4428749 h 4463002"/>
              <a:gd name="connsiteX4" fmla="*/ 9998648 w 12192000"/>
              <a:gd name="connsiteY4" fmla="*/ 2223060 h 4463002"/>
              <a:gd name="connsiteX5" fmla="*/ 9764803 w 12192000"/>
              <a:gd name="connsiteY5" fmla="*/ 2211252 h 4463002"/>
              <a:gd name="connsiteX6" fmla="*/ 9764803 w 12192000"/>
              <a:gd name="connsiteY6" fmla="*/ 2210393 h 4463002"/>
              <a:gd name="connsiteX7" fmla="*/ 9747766 w 12192000"/>
              <a:gd name="connsiteY7" fmla="*/ 2210393 h 4463002"/>
              <a:gd name="connsiteX8" fmla="*/ 8245750 w 12192000"/>
              <a:gd name="connsiteY8" fmla="*/ 2210393 h 4463002"/>
              <a:gd name="connsiteX9" fmla="*/ 5343524 w 12192000"/>
              <a:gd name="connsiteY9" fmla="*/ 2210393 h 4463002"/>
              <a:gd name="connsiteX10" fmla="*/ 5343524 w 12192000"/>
              <a:gd name="connsiteY10" fmla="*/ 2209238 h 4463002"/>
              <a:gd name="connsiteX11" fmla="*/ 0 w 12192000"/>
              <a:gd name="connsiteY11" fmla="*/ 2209238 h 4463002"/>
              <a:gd name="connsiteX12" fmla="*/ 0 w 12192000"/>
              <a:gd name="connsiteY12" fmla="*/ 0 h 4463002"/>
              <a:gd name="connsiteX0" fmla="*/ 0 w 12192000"/>
              <a:gd name="connsiteY0" fmla="*/ 0 h 4463002"/>
              <a:gd name="connsiteX1" fmla="*/ 12192000 w 12192000"/>
              <a:gd name="connsiteY1" fmla="*/ 0 h 4463002"/>
              <a:gd name="connsiteX2" fmla="*/ 12192000 w 12192000"/>
              <a:gd name="connsiteY2" fmla="*/ 4463002 h 4463002"/>
              <a:gd name="connsiteX3" fmla="*/ 12190378 w 12192000"/>
              <a:gd name="connsiteY3" fmla="*/ 4428749 h 4463002"/>
              <a:gd name="connsiteX4" fmla="*/ 9998648 w 12192000"/>
              <a:gd name="connsiteY4" fmla="*/ 2223060 h 4463002"/>
              <a:gd name="connsiteX5" fmla="*/ 9764803 w 12192000"/>
              <a:gd name="connsiteY5" fmla="*/ 2211252 h 4463002"/>
              <a:gd name="connsiteX6" fmla="*/ 9764803 w 12192000"/>
              <a:gd name="connsiteY6" fmla="*/ 2210393 h 4463002"/>
              <a:gd name="connsiteX7" fmla="*/ 9747766 w 12192000"/>
              <a:gd name="connsiteY7" fmla="*/ 2210393 h 4463002"/>
              <a:gd name="connsiteX8" fmla="*/ 5343524 w 12192000"/>
              <a:gd name="connsiteY8" fmla="*/ 2210393 h 4463002"/>
              <a:gd name="connsiteX9" fmla="*/ 5343524 w 12192000"/>
              <a:gd name="connsiteY9" fmla="*/ 2209238 h 4463002"/>
              <a:gd name="connsiteX10" fmla="*/ 0 w 12192000"/>
              <a:gd name="connsiteY10" fmla="*/ 2209238 h 4463002"/>
              <a:gd name="connsiteX11" fmla="*/ 0 w 12192000"/>
              <a:gd name="connsiteY11" fmla="*/ 0 h 4463002"/>
              <a:gd name="connsiteX0" fmla="*/ 0 w 12192000"/>
              <a:gd name="connsiteY0" fmla="*/ 0 h 4463002"/>
              <a:gd name="connsiteX1" fmla="*/ 12192000 w 12192000"/>
              <a:gd name="connsiteY1" fmla="*/ 0 h 4463002"/>
              <a:gd name="connsiteX2" fmla="*/ 12192000 w 12192000"/>
              <a:gd name="connsiteY2" fmla="*/ 4463002 h 4463002"/>
              <a:gd name="connsiteX3" fmla="*/ 12190378 w 12192000"/>
              <a:gd name="connsiteY3" fmla="*/ 4428749 h 4463002"/>
              <a:gd name="connsiteX4" fmla="*/ 9998648 w 12192000"/>
              <a:gd name="connsiteY4" fmla="*/ 2223060 h 4463002"/>
              <a:gd name="connsiteX5" fmla="*/ 9764803 w 12192000"/>
              <a:gd name="connsiteY5" fmla="*/ 2211252 h 4463002"/>
              <a:gd name="connsiteX6" fmla="*/ 9764803 w 12192000"/>
              <a:gd name="connsiteY6" fmla="*/ 2210393 h 4463002"/>
              <a:gd name="connsiteX7" fmla="*/ 9747766 w 12192000"/>
              <a:gd name="connsiteY7" fmla="*/ 2210393 h 4463002"/>
              <a:gd name="connsiteX8" fmla="*/ 5343524 w 12192000"/>
              <a:gd name="connsiteY8" fmla="*/ 2210393 h 4463002"/>
              <a:gd name="connsiteX9" fmla="*/ 0 w 12192000"/>
              <a:gd name="connsiteY9" fmla="*/ 2209238 h 4463002"/>
              <a:gd name="connsiteX10" fmla="*/ 0 w 12192000"/>
              <a:gd name="connsiteY10" fmla="*/ 0 h 4463002"/>
              <a:gd name="connsiteX0" fmla="*/ 0 w 12192000"/>
              <a:gd name="connsiteY0" fmla="*/ 0 h 4463002"/>
              <a:gd name="connsiteX1" fmla="*/ 12192000 w 12192000"/>
              <a:gd name="connsiteY1" fmla="*/ 0 h 4463002"/>
              <a:gd name="connsiteX2" fmla="*/ 12192000 w 12192000"/>
              <a:gd name="connsiteY2" fmla="*/ 4463002 h 4463002"/>
              <a:gd name="connsiteX3" fmla="*/ 12190378 w 12192000"/>
              <a:gd name="connsiteY3" fmla="*/ 4428749 h 4463002"/>
              <a:gd name="connsiteX4" fmla="*/ 9998648 w 12192000"/>
              <a:gd name="connsiteY4" fmla="*/ 2223060 h 4463002"/>
              <a:gd name="connsiteX5" fmla="*/ 9764803 w 12192000"/>
              <a:gd name="connsiteY5" fmla="*/ 2211252 h 4463002"/>
              <a:gd name="connsiteX6" fmla="*/ 9764803 w 12192000"/>
              <a:gd name="connsiteY6" fmla="*/ 2210393 h 4463002"/>
              <a:gd name="connsiteX7" fmla="*/ 9747766 w 12192000"/>
              <a:gd name="connsiteY7" fmla="*/ 2210393 h 4463002"/>
              <a:gd name="connsiteX8" fmla="*/ 0 w 12192000"/>
              <a:gd name="connsiteY8" fmla="*/ 2209238 h 4463002"/>
              <a:gd name="connsiteX9" fmla="*/ 0 w 12192000"/>
              <a:gd name="connsiteY9" fmla="*/ 0 h 4463002"/>
              <a:gd name="connsiteX0" fmla="*/ 0 w 12192000"/>
              <a:gd name="connsiteY0" fmla="*/ 0 h 4463002"/>
              <a:gd name="connsiteX1" fmla="*/ 12192000 w 12192000"/>
              <a:gd name="connsiteY1" fmla="*/ 0 h 4463002"/>
              <a:gd name="connsiteX2" fmla="*/ 12192000 w 12192000"/>
              <a:gd name="connsiteY2" fmla="*/ 4463002 h 4463002"/>
              <a:gd name="connsiteX3" fmla="*/ 12190378 w 12192000"/>
              <a:gd name="connsiteY3" fmla="*/ 4428749 h 4463002"/>
              <a:gd name="connsiteX4" fmla="*/ 9998648 w 12192000"/>
              <a:gd name="connsiteY4" fmla="*/ 2223060 h 4463002"/>
              <a:gd name="connsiteX5" fmla="*/ 9764803 w 12192000"/>
              <a:gd name="connsiteY5" fmla="*/ 2211252 h 4463002"/>
              <a:gd name="connsiteX6" fmla="*/ 9764803 w 12192000"/>
              <a:gd name="connsiteY6" fmla="*/ 2210393 h 4463002"/>
              <a:gd name="connsiteX7" fmla="*/ 0 w 12192000"/>
              <a:gd name="connsiteY7" fmla="*/ 2209238 h 4463002"/>
              <a:gd name="connsiteX8" fmla="*/ 0 w 12192000"/>
              <a:gd name="connsiteY8" fmla="*/ 0 h 4463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4463002">
                <a:moveTo>
                  <a:pt x="0" y="0"/>
                </a:moveTo>
                <a:lnTo>
                  <a:pt x="12192000" y="0"/>
                </a:lnTo>
                <a:lnTo>
                  <a:pt x="12192000" y="4463002"/>
                </a:lnTo>
                <a:cubicBezTo>
                  <a:pt x="12191459" y="4451584"/>
                  <a:pt x="12190919" y="4440167"/>
                  <a:pt x="12190378" y="4428749"/>
                </a:cubicBezTo>
                <a:cubicBezTo>
                  <a:pt x="12079768" y="3266647"/>
                  <a:pt x="11158638" y="2340865"/>
                  <a:pt x="9998648" y="2223060"/>
                </a:cubicBezTo>
                <a:lnTo>
                  <a:pt x="9764803" y="2211252"/>
                </a:lnTo>
                <a:lnTo>
                  <a:pt x="9764803" y="2210393"/>
                </a:lnTo>
                <a:lnTo>
                  <a:pt x="0" y="2209238"/>
                </a:lnTo>
                <a:lnTo>
                  <a:pt x="0" y="0"/>
                </a:lnTo>
                <a:close/>
              </a:path>
            </a:pathLst>
          </a:custGeom>
          <a:solidFill>
            <a:schemeClr val="accent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Freeform: Shape 8">
            <a:extLst>
              <a:ext uri="{FF2B5EF4-FFF2-40B4-BE49-F238E27FC236}">
                <a16:creationId xmlns:a16="http://schemas.microsoft.com/office/drawing/2014/main" id="{5F9CDC83-34B8-4E32-84EC-92854CEE4996}"/>
              </a:ext>
              <a:ext uri="{C183D7F6-B498-43B3-948B-1728B52AA6E4}">
                <adec:decorative xmlns:adec="http://schemas.microsoft.com/office/drawing/2017/decorative" val="1"/>
              </a:ext>
            </a:extLst>
          </p:cNvPr>
          <p:cNvSpPr/>
          <p:nvPr userDrawn="1"/>
        </p:nvSpPr>
        <p:spPr>
          <a:xfrm>
            <a:off x="0" y="-3537"/>
            <a:ext cx="12192000" cy="4463002"/>
          </a:xfrm>
          <a:custGeom>
            <a:avLst/>
            <a:gdLst>
              <a:gd name="connsiteX0" fmla="*/ 0 w 12192000"/>
              <a:gd name="connsiteY0" fmla="*/ 0 h 4463002"/>
              <a:gd name="connsiteX1" fmla="*/ 12192000 w 12192000"/>
              <a:gd name="connsiteY1" fmla="*/ 0 h 4463002"/>
              <a:gd name="connsiteX2" fmla="*/ 12192000 w 12192000"/>
              <a:gd name="connsiteY2" fmla="*/ 4463002 h 4463002"/>
              <a:gd name="connsiteX3" fmla="*/ 12190378 w 12192000"/>
              <a:gd name="connsiteY3" fmla="*/ 4428749 h 4463002"/>
              <a:gd name="connsiteX4" fmla="*/ 9998648 w 12192000"/>
              <a:gd name="connsiteY4" fmla="*/ 2223060 h 4463002"/>
              <a:gd name="connsiteX5" fmla="*/ 9764803 w 12192000"/>
              <a:gd name="connsiteY5" fmla="*/ 2211252 h 4463002"/>
              <a:gd name="connsiteX6" fmla="*/ 9764803 w 12192000"/>
              <a:gd name="connsiteY6" fmla="*/ 2210393 h 4463002"/>
              <a:gd name="connsiteX7" fmla="*/ 9747766 w 12192000"/>
              <a:gd name="connsiteY7" fmla="*/ 2210393 h 4463002"/>
              <a:gd name="connsiteX8" fmla="*/ 8245750 w 12192000"/>
              <a:gd name="connsiteY8" fmla="*/ 2210393 h 4463002"/>
              <a:gd name="connsiteX9" fmla="*/ 7449050 w 12192000"/>
              <a:gd name="connsiteY9" fmla="*/ 2210393 h 4463002"/>
              <a:gd name="connsiteX10" fmla="*/ 7294008 w 12192000"/>
              <a:gd name="connsiteY10" fmla="*/ 2210393 h 4463002"/>
              <a:gd name="connsiteX11" fmla="*/ 6051190 w 12192000"/>
              <a:gd name="connsiteY11" fmla="*/ 2210393 h 4463002"/>
              <a:gd name="connsiteX12" fmla="*/ 5343524 w 12192000"/>
              <a:gd name="connsiteY12" fmla="*/ 2210393 h 4463002"/>
              <a:gd name="connsiteX13" fmla="*/ 5343524 w 12192000"/>
              <a:gd name="connsiteY13" fmla="*/ 2209238 h 4463002"/>
              <a:gd name="connsiteX14" fmla="*/ 0 w 12192000"/>
              <a:gd name="connsiteY14" fmla="*/ 2209238 h 4463002"/>
              <a:gd name="connsiteX0" fmla="*/ 0 w 12192000"/>
              <a:gd name="connsiteY0" fmla="*/ 0 h 4463002"/>
              <a:gd name="connsiteX1" fmla="*/ 12192000 w 12192000"/>
              <a:gd name="connsiteY1" fmla="*/ 0 h 4463002"/>
              <a:gd name="connsiteX2" fmla="*/ 12192000 w 12192000"/>
              <a:gd name="connsiteY2" fmla="*/ 4463002 h 4463002"/>
              <a:gd name="connsiteX3" fmla="*/ 12190378 w 12192000"/>
              <a:gd name="connsiteY3" fmla="*/ 4428749 h 4463002"/>
              <a:gd name="connsiteX4" fmla="*/ 9998648 w 12192000"/>
              <a:gd name="connsiteY4" fmla="*/ 2223060 h 4463002"/>
              <a:gd name="connsiteX5" fmla="*/ 9764803 w 12192000"/>
              <a:gd name="connsiteY5" fmla="*/ 2211252 h 4463002"/>
              <a:gd name="connsiteX6" fmla="*/ 9764803 w 12192000"/>
              <a:gd name="connsiteY6" fmla="*/ 2210393 h 4463002"/>
              <a:gd name="connsiteX7" fmla="*/ 9747766 w 12192000"/>
              <a:gd name="connsiteY7" fmla="*/ 2210393 h 4463002"/>
              <a:gd name="connsiteX8" fmla="*/ 8245750 w 12192000"/>
              <a:gd name="connsiteY8" fmla="*/ 2210393 h 4463002"/>
              <a:gd name="connsiteX9" fmla="*/ 7449050 w 12192000"/>
              <a:gd name="connsiteY9" fmla="*/ 2210393 h 4463002"/>
              <a:gd name="connsiteX10" fmla="*/ 7294008 w 12192000"/>
              <a:gd name="connsiteY10" fmla="*/ 2210393 h 4463002"/>
              <a:gd name="connsiteX11" fmla="*/ 5343524 w 12192000"/>
              <a:gd name="connsiteY11" fmla="*/ 2210393 h 4463002"/>
              <a:gd name="connsiteX12" fmla="*/ 5343524 w 12192000"/>
              <a:gd name="connsiteY12" fmla="*/ 2209238 h 4463002"/>
              <a:gd name="connsiteX13" fmla="*/ 0 w 12192000"/>
              <a:gd name="connsiteY13" fmla="*/ 2209238 h 4463002"/>
              <a:gd name="connsiteX14" fmla="*/ 0 w 12192000"/>
              <a:gd name="connsiteY14" fmla="*/ 0 h 4463002"/>
              <a:gd name="connsiteX0" fmla="*/ 0 w 12192000"/>
              <a:gd name="connsiteY0" fmla="*/ 0 h 4463002"/>
              <a:gd name="connsiteX1" fmla="*/ 12192000 w 12192000"/>
              <a:gd name="connsiteY1" fmla="*/ 0 h 4463002"/>
              <a:gd name="connsiteX2" fmla="*/ 12192000 w 12192000"/>
              <a:gd name="connsiteY2" fmla="*/ 4463002 h 4463002"/>
              <a:gd name="connsiteX3" fmla="*/ 12190378 w 12192000"/>
              <a:gd name="connsiteY3" fmla="*/ 4428749 h 4463002"/>
              <a:gd name="connsiteX4" fmla="*/ 9998648 w 12192000"/>
              <a:gd name="connsiteY4" fmla="*/ 2223060 h 4463002"/>
              <a:gd name="connsiteX5" fmla="*/ 9764803 w 12192000"/>
              <a:gd name="connsiteY5" fmla="*/ 2211252 h 4463002"/>
              <a:gd name="connsiteX6" fmla="*/ 9764803 w 12192000"/>
              <a:gd name="connsiteY6" fmla="*/ 2210393 h 4463002"/>
              <a:gd name="connsiteX7" fmla="*/ 9747766 w 12192000"/>
              <a:gd name="connsiteY7" fmla="*/ 2210393 h 4463002"/>
              <a:gd name="connsiteX8" fmla="*/ 8245750 w 12192000"/>
              <a:gd name="connsiteY8" fmla="*/ 2210393 h 4463002"/>
              <a:gd name="connsiteX9" fmla="*/ 7449050 w 12192000"/>
              <a:gd name="connsiteY9" fmla="*/ 2210393 h 4463002"/>
              <a:gd name="connsiteX10" fmla="*/ 5343524 w 12192000"/>
              <a:gd name="connsiteY10" fmla="*/ 2210393 h 4463002"/>
              <a:gd name="connsiteX11" fmla="*/ 5343524 w 12192000"/>
              <a:gd name="connsiteY11" fmla="*/ 2209238 h 4463002"/>
              <a:gd name="connsiteX12" fmla="*/ 0 w 12192000"/>
              <a:gd name="connsiteY12" fmla="*/ 2209238 h 4463002"/>
              <a:gd name="connsiteX13" fmla="*/ 0 w 12192000"/>
              <a:gd name="connsiteY13" fmla="*/ 0 h 4463002"/>
              <a:gd name="connsiteX0" fmla="*/ 0 w 12192000"/>
              <a:gd name="connsiteY0" fmla="*/ 0 h 4463002"/>
              <a:gd name="connsiteX1" fmla="*/ 12192000 w 12192000"/>
              <a:gd name="connsiteY1" fmla="*/ 0 h 4463002"/>
              <a:gd name="connsiteX2" fmla="*/ 12192000 w 12192000"/>
              <a:gd name="connsiteY2" fmla="*/ 4463002 h 4463002"/>
              <a:gd name="connsiteX3" fmla="*/ 12190378 w 12192000"/>
              <a:gd name="connsiteY3" fmla="*/ 4428749 h 4463002"/>
              <a:gd name="connsiteX4" fmla="*/ 9998648 w 12192000"/>
              <a:gd name="connsiteY4" fmla="*/ 2223060 h 4463002"/>
              <a:gd name="connsiteX5" fmla="*/ 9764803 w 12192000"/>
              <a:gd name="connsiteY5" fmla="*/ 2211252 h 4463002"/>
              <a:gd name="connsiteX6" fmla="*/ 9764803 w 12192000"/>
              <a:gd name="connsiteY6" fmla="*/ 2210393 h 4463002"/>
              <a:gd name="connsiteX7" fmla="*/ 9747766 w 12192000"/>
              <a:gd name="connsiteY7" fmla="*/ 2210393 h 4463002"/>
              <a:gd name="connsiteX8" fmla="*/ 8245750 w 12192000"/>
              <a:gd name="connsiteY8" fmla="*/ 2210393 h 4463002"/>
              <a:gd name="connsiteX9" fmla="*/ 5343524 w 12192000"/>
              <a:gd name="connsiteY9" fmla="*/ 2210393 h 4463002"/>
              <a:gd name="connsiteX10" fmla="*/ 5343524 w 12192000"/>
              <a:gd name="connsiteY10" fmla="*/ 2209238 h 4463002"/>
              <a:gd name="connsiteX11" fmla="*/ 0 w 12192000"/>
              <a:gd name="connsiteY11" fmla="*/ 2209238 h 4463002"/>
              <a:gd name="connsiteX12" fmla="*/ 0 w 12192000"/>
              <a:gd name="connsiteY12" fmla="*/ 0 h 4463002"/>
              <a:gd name="connsiteX0" fmla="*/ 0 w 12192000"/>
              <a:gd name="connsiteY0" fmla="*/ 0 h 4463002"/>
              <a:gd name="connsiteX1" fmla="*/ 12192000 w 12192000"/>
              <a:gd name="connsiteY1" fmla="*/ 0 h 4463002"/>
              <a:gd name="connsiteX2" fmla="*/ 12192000 w 12192000"/>
              <a:gd name="connsiteY2" fmla="*/ 4463002 h 4463002"/>
              <a:gd name="connsiteX3" fmla="*/ 12190378 w 12192000"/>
              <a:gd name="connsiteY3" fmla="*/ 4428749 h 4463002"/>
              <a:gd name="connsiteX4" fmla="*/ 9998648 w 12192000"/>
              <a:gd name="connsiteY4" fmla="*/ 2223060 h 4463002"/>
              <a:gd name="connsiteX5" fmla="*/ 9764803 w 12192000"/>
              <a:gd name="connsiteY5" fmla="*/ 2211252 h 4463002"/>
              <a:gd name="connsiteX6" fmla="*/ 9764803 w 12192000"/>
              <a:gd name="connsiteY6" fmla="*/ 2210393 h 4463002"/>
              <a:gd name="connsiteX7" fmla="*/ 9747766 w 12192000"/>
              <a:gd name="connsiteY7" fmla="*/ 2210393 h 4463002"/>
              <a:gd name="connsiteX8" fmla="*/ 5343524 w 12192000"/>
              <a:gd name="connsiteY8" fmla="*/ 2210393 h 4463002"/>
              <a:gd name="connsiteX9" fmla="*/ 5343524 w 12192000"/>
              <a:gd name="connsiteY9" fmla="*/ 2209238 h 4463002"/>
              <a:gd name="connsiteX10" fmla="*/ 0 w 12192000"/>
              <a:gd name="connsiteY10" fmla="*/ 2209238 h 4463002"/>
              <a:gd name="connsiteX11" fmla="*/ 0 w 12192000"/>
              <a:gd name="connsiteY11" fmla="*/ 0 h 4463002"/>
              <a:gd name="connsiteX0" fmla="*/ 0 w 12192000"/>
              <a:gd name="connsiteY0" fmla="*/ 0 h 4463002"/>
              <a:gd name="connsiteX1" fmla="*/ 12192000 w 12192000"/>
              <a:gd name="connsiteY1" fmla="*/ 0 h 4463002"/>
              <a:gd name="connsiteX2" fmla="*/ 12192000 w 12192000"/>
              <a:gd name="connsiteY2" fmla="*/ 4463002 h 4463002"/>
              <a:gd name="connsiteX3" fmla="*/ 12190378 w 12192000"/>
              <a:gd name="connsiteY3" fmla="*/ 4428749 h 4463002"/>
              <a:gd name="connsiteX4" fmla="*/ 9998648 w 12192000"/>
              <a:gd name="connsiteY4" fmla="*/ 2223060 h 4463002"/>
              <a:gd name="connsiteX5" fmla="*/ 9764803 w 12192000"/>
              <a:gd name="connsiteY5" fmla="*/ 2211252 h 4463002"/>
              <a:gd name="connsiteX6" fmla="*/ 9764803 w 12192000"/>
              <a:gd name="connsiteY6" fmla="*/ 2210393 h 4463002"/>
              <a:gd name="connsiteX7" fmla="*/ 9747766 w 12192000"/>
              <a:gd name="connsiteY7" fmla="*/ 2210393 h 4463002"/>
              <a:gd name="connsiteX8" fmla="*/ 5343524 w 12192000"/>
              <a:gd name="connsiteY8" fmla="*/ 2210393 h 4463002"/>
              <a:gd name="connsiteX9" fmla="*/ 0 w 12192000"/>
              <a:gd name="connsiteY9" fmla="*/ 2209238 h 4463002"/>
              <a:gd name="connsiteX10" fmla="*/ 0 w 12192000"/>
              <a:gd name="connsiteY10" fmla="*/ 0 h 4463002"/>
              <a:gd name="connsiteX0" fmla="*/ 0 w 12192000"/>
              <a:gd name="connsiteY0" fmla="*/ 0 h 4463002"/>
              <a:gd name="connsiteX1" fmla="*/ 12192000 w 12192000"/>
              <a:gd name="connsiteY1" fmla="*/ 0 h 4463002"/>
              <a:gd name="connsiteX2" fmla="*/ 12192000 w 12192000"/>
              <a:gd name="connsiteY2" fmla="*/ 4463002 h 4463002"/>
              <a:gd name="connsiteX3" fmla="*/ 12190378 w 12192000"/>
              <a:gd name="connsiteY3" fmla="*/ 4428749 h 4463002"/>
              <a:gd name="connsiteX4" fmla="*/ 9998648 w 12192000"/>
              <a:gd name="connsiteY4" fmla="*/ 2223060 h 4463002"/>
              <a:gd name="connsiteX5" fmla="*/ 9764803 w 12192000"/>
              <a:gd name="connsiteY5" fmla="*/ 2211252 h 4463002"/>
              <a:gd name="connsiteX6" fmla="*/ 9764803 w 12192000"/>
              <a:gd name="connsiteY6" fmla="*/ 2210393 h 4463002"/>
              <a:gd name="connsiteX7" fmla="*/ 9747766 w 12192000"/>
              <a:gd name="connsiteY7" fmla="*/ 2210393 h 4463002"/>
              <a:gd name="connsiteX8" fmla="*/ 0 w 12192000"/>
              <a:gd name="connsiteY8" fmla="*/ 2209238 h 4463002"/>
              <a:gd name="connsiteX9" fmla="*/ 0 w 12192000"/>
              <a:gd name="connsiteY9" fmla="*/ 0 h 4463002"/>
              <a:gd name="connsiteX0" fmla="*/ 0 w 12192000"/>
              <a:gd name="connsiteY0" fmla="*/ 0 h 4463002"/>
              <a:gd name="connsiteX1" fmla="*/ 12192000 w 12192000"/>
              <a:gd name="connsiteY1" fmla="*/ 0 h 4463002"/>
              <a:gd name="connsiteX2" fmla="*/ 12192000 w 12192000"/>
              <a:gd name="connsiteY2" fmla="*/ 4463002 h 4463002"/>
              <a:gd name="connsiteX3" fmla="*/ 12190378 w 12192000"/>
              <a:gd name="connsiteY3" fmla="*/ 4428749 h 4463002"/>
              <a:gd name="connsiteX4" fmla="*/ 9998648 w 12192000"/>
              <a:gd name="connsiteY4" fmla="*/ 2223060 h 4463002"/>
              <a:gd name="connsiteX5" fmla="*/ 9764803 w 12192000"/>
              <a:gd name="connsiteY5" fmla="*/ 2211252 h 4463002"/>
              <a:gd name="connsiteX6" fmla="*/ 9764803 w 12192000"/>
              <a:gd name="connsiteY6" fmla="*/ 2210393 h 4463002"/>
              <a:gd name="connsiteX7" fmla="*/ 0 w 12192000"/>
              <a:gd name="connsiteY7" fmla="*/ 2209238 h 4463002"/>
              <a:gd name="connsiteX8" fmla="*/ 0 w 12192000"/>
              <a:gd name="connsiteY8" fmla="*/ 0 h 4463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4463002">
                <a:moveTo>
                  <a:pt x="0" y="0"/>
                </a:moveTo>
                <a:lnTo>
                  <a:pt x="12192000" y="0"/>
                </a:lnTo>
                <a:lnTo>
                  <a:pt x="12192000" y="4463002"/>
                </a:lnTo>
                <a:cubicBezTo>
                  <a:pt x="12191459" y="4451584"/>
                  <a:pt x="12190919" y="4440167"/>
                  <a:pt x="12190378" y="4428749"/>
                </a:cubicBezTo>
                <a:cubicBezTo>
                  <a:pt x="12079768" y="3266647"/>
                  <a:pt x="11158638" y="2340865"/>
                  <a:pt x="9998648" y="2223060"/>
                </a:cubicBezTo>
                <a:lnTo>
                  <a:pt x="9764803" y="2211252"/>
                </a:lnTo>
                <a:lnTo>
                  <a:pt x="9764803" y="2210393"/>
                </a:lnTo>
                <a:lnTo>
                  <a:pt x="0" y="2209238"/>
                </a:lnTo>
                <a:lnTo>
                  <a:pt x="0" y="0"/>
                </a:lnTo>
                <a:close/>
              </a:path>
            </a:pathLst>
          </a:custGeom>
          <a:solidFill>
            <a:schemeClr val="accent2">
              <a:lumMod val="75000"/>
              <a:alpha val="70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Title 1">
            <a:extLst>
              <a:ext uri="{FF2B5EF4-FFF2-40B4-BE49-F238E27FC236}">
                <a16:creationId xmlns:a16="http://schemas.microsoft.com/office/drawing/2014/main" id="{21E215A6-E6FC-4D5A-9881-E87CC750741B}"/>
              </a:ext>
            </a:extLst>
          </p:cNvPr>
          <p:cNvSpPr>
            <a:spLocks noGrp="1"/>
          </p:cNvSpPr>
          <p:nvPr>
            <p:ph type="title"/>
          </p:nvPr>
        </p:nvSpPr>
        <p:spPr>
          <a:xfrm>
            <a:off x="2743200" y="1"/>
            <a:ext cx="9432315" cy="2198972"/>
          </a:xfrm>
          <a:custGeom>
            <a:avLst/>
            <a:gdLst>
              <a:gd name="connsiteX0" fmla="*/ 0 w 10240035"/>
              <a:gd name="connsiteY0" fmla="*/ 0 h 2198971"/>
              <a:gd name="connsiteX1" fmla="*/ 10240035 w 10240035"/>
              <a:gd name="connsiteY1" fmla="*/ 0 h 2198971"/>
              <a:gd name="connsiteX2" fmla="*/ 10240035 w 10240035"/>
              <a:gd name="connsiteY2" fmla="*/ 0 h 2198971"/>
              <a:gd name="connsiteX3" fmla="*/ 10240035 w 10240035"/>
              <a:gd name="connsiteY3" fmla="*/ 1099486 h 2198971"/>
              <a:gd name="connsiteX4" fmla="*/ 9140549 w 10240035"/>
              <a:gd name="connsiteY4" fmla="*/ 2198972 h 2198971"/>
              <a:gd name="connsiteX5" fmla="*/ 1099486 w 10240035"/>
              <a:gd name="connsiteY5" fmla="*/ 2198971 h 2198971"/>
              <a:gd name="connsiteX6" fmla="*/ 0 w 10240035"/>
              <a:gd name="connsiteY6" fmla="*/ 1099485 h 2198971"/>
              <a:gd name="connsiteX7" fmla="*/ 0 w 10240035"/>
              <a:gd name="connsiteY7" fmla="*/ 0 h 2198971"/>
              <a:gd name="connsiteX8" fmla="*/ 0 w 10240035"/>
              <a:gd name="connsiteY8" fmla="*/ 0 h 2198971"/>
              <a:gd name="connsiteX0" fmla="*/ 0 w 10240035"/>
              <a:gd name="connsiteY0" fmla="*/ 0 h 2198972"/>
              <a:gd name="connsiteX1" fmla="*/ 10240035 w 10240035"/>
              <a:gd name="connsiteY1" fmla="*/ 0 h 2198972"/>
              <a:gd name="connsiteX2" fmla="*/ 10240035 w 10240035"/>
              <a:gd name="connsiteY2" fmla="*/ 0 h 2198972"/>
              <a:gd name="connsiteX3" fmla="*/ 9140549 w 10240035"/>
              <a:gd name="connsiteY3" fmla="*/ 2198972 h 2198972"/>
              <a:gd name="connsiteX4" fmla="*/ 1099486 w 10240035"/>
              <a:gd name="connsiteY4" fmla="*/ 2198971 h 2198972"/>
              <a:gd name="connsiteX5" fmla="*/ 0 w 10240035"/>
              <a:gd name="connsiteY5" fmla="*/ 1099485 h 2198972"/>
              <a:gd name="connsiteX6" fmla="*/ 0 w 10240035"/>
              <a:gd name="connsiteY6" fmla="*/ 0 h 2198972"/>
              <a:gd name="connsiteX7" fmla="*/ 0 w 10240035"/>
              <a:gd name="connsiteY7" fmla="*/ 0 h 2198972"/>
              <a:gd name="connsiteX0" fmla="*/ 0 w 10240035"/>
              <a:gd name="connsiteY0" fmla="*/ 0 h 2198972"/>
              <a:gd name="connsiteX1" fmla="*/ 10240035 w 10240035"/>
              <a:gd name="connsiteY1" fmla="*/ 0 h 2198972"/>
              <a:gd name="connsiteX2" fmla="*/ 10240035 w 10240035"/>
              <a:gd name="connsiteY2" fmla="*/ 0 h 2198972"/>
              <a:gd name="connsiteX3" fmla="*/ 9140549 w 10240035"/>
              <a:gd name="connsiteY3" fmla="*/ 2198972 h 2198972"/>
              <a:gd name="connsiteX4" fmla="*/ 1099486 w 10240035"/>
              <a:gd name="connsiteY4" fmla="*/ 2198971 h 2198972"/>
              <a:gd name="connsiteX5" fmla="*/ 0 w 10240035"/>
              <a:gd name="connsiteY5" fmla="*/ 1099485 h 2198972"/>
              <a:gd name="connsiteX6" fmla="*/ 0 w 10240035"/>
              <a:gd name="connsiteY6" fmla="*/ 0 h 2198972"/>
              <a:gd name="connsiteX7" fmla="*/ 0 w 10240035"/>
              <a:gd name="connsiteY7" fmla="*/ 0 h 2198972"/>
              <a:gd name="connsiteX0" fmla="*/ 0 w 10240035"/>
              <a:gd name="connsiteY0" fmla="*/ 0 h 2198972"/>
              <a:gd name="connsiteX1" fmla="*/ 10240035 w 10240035"/>
              <a:gd name="connsiteY1" fmla="*/ 0 h 2198972"/>
              <a:gd name="connsiteX2" fmla="*/ 10240035 w 10240035"/>
              <a:gd name="connsiteY2" fmla="*/ 0 h 2198972"/>
              <a:gd name="connsiteX3" fmla="*/ 8896709 w 10240035"/>
              <a:gd name="connsiteY3" fmla="*/ 2198972 h 2198972"/>
              <a:gd name="connsiteX4" fmla="*/ 1099486 w 10240035"/>
              <a:gd name="connsiteY4" fmla="*/ 2198971 h 2198972"/>
              <a:gd name="connsiteX5" fmla="*/ 0 w 10240035"/>
              <a:gd name="connsiteY5" fmla="*/ 1099485 h 2198972"/>
              <a:gd name="connsiteX6" fmla="*/ 0 w 10240035"/>
              <a:gd name="connsiteY6" fmla="*/ 0 h 2198972"/>
              <a:gd name="connsiteX7" fmla="*/ 0 w 10240035"/>
              <a:gd name="connsiteY7" fmla="*/ 0 h 2198972"/>
              <a:gd name="connsiteX0" fmla="*/ 0 w 10240035"/>
              <a:gd name="connsiteY0" fmla="*/ 0 h 2198972"/>
              <a:gd name="connsiteX1" fmla="*/ 10240035 w 10240035"/>
              <a:gd name="connsiteY1" fmla="*/ 0 h 2198972"/>
              <a:gd name="connsiteX2" fmla="*/ 10240035 w 10240035"/>
              <a:gd name="connsiteY2" fmla="*/ 0 h 2198972"/>
              <a:gd name="connsiteX3" fmla="*/ 8698589 w 10240035"/>
              <a:gd name="connsiteY3" fmla="*/ 2198972 h 2198972"/>
              <a:gd name="connsiteX4" fmla="*/ 1099486 w 10240035"/>
              <a:gd name="connsiteY4" fmla="*/ 2198971 h 2198972"/>
              <a:gd name="connsiteX5" fmla="*/ 0 w 10240035"/>
              <a:gd name="connsiteY5" fmla="*/ 1099485 h 2198972"/>
              <a:gd name="connsiteX6" fmla="*/ 0 w 10240035"/>
              <a:gd name="connsiteY6" fmla="*/ 0 h 2198972"/>
              <a:gd name="connsiteX7" fmla="*/ 0 w 10240035"/>
              <a:gd name="connsiteY7" fmla="*/ 0 h 2198972"/>
              <a:gd name="connsiteX0" fmla="*/ 0 w 10240035"/>
              <a:gd name="connsiteY0" fmla="*/ 0 h 2198972"/>
              <a:gd name="connsiteX1" fmla="*/ 10240035 w 10240035"/>
              <a:gd name="connsiteY1" fmla="*/ 0 h 2198972"/>
              <a:gd name="connsiteX2" fmla="*/ 10240035 w 10240035"/>
              <a:gd name="connsiteY2" fmla="*/ 0 h 2198972"/>
              <a:gd name="connsiteX3" fmla="*/ 8317589 w 10240035"/>
              <a:gd name="connsiteY3" fmla="*/ 2198972 h 2198972"/>
              <a:gd name="connsiteX4" fmla="*/ 1099486 w 10240035"/>
              <a:gd name="connsiteY4" fmla="*/ 2198971 h 2198972"/>
              <a:gd name="connsiteX5" fmla="*/ 0 w 10240035"/>
              <a:gd name="connsiteY5" fmla="*/ 1099485 h 2198972"/>
              <a:gd name="connsiteX6" fmla="*/ 0 w 10240035"/>
              <a:gd name="connsiteY6" fmla="*/ 0 h 2198972"/>
              <a:gd name="connsiteX7" fmla="*/ 0 w 10240035"/>
              <a:gd name="connsiteY7" fmla="*/ 0 h 2198972"/>
              <a:gd name="connsiteX0" fmla="*/ 0 w 10240035"/>
              <a:gd name="connsiteY0" fmla="*/ 0 h 2198972"/>
              <a:gd name="connsiteX1" fmla="*/ 10240035 w 10240035"/>
              <a:gd name="connsiteY1" fmla="*/ 0 h 2198972"/>
              <a:gd name="connsiteX2" fmla="*/ 10240035 w 10240035"/>
              <a:gd name="connsiteY2" fmla="*/ 0 h 2198972"/>
              <a:gd name="connsiteX3" fmla="*/ 7951829 w 10240035"/>
              <a:gd name="connsiteY3" fmla="*/ 2198972 h 2198972"/>
              <a:gd name="connsiteX4" fmla="*/ 1099486 w 10240035"/>
              <a:gd name="connsiteY4" fmla="*/ 2198971 h 2198972"/>
              <a:gd name="connsiteX5" fmla="*/ 0 w 10240035"/>
              <a:gd name="connsiteY5" fmla="*/ 1099485 h 2198972"/>
              <a:gd name="connsiteX6" fmla="*/ 0 w 10240035"/>
              <a:gd name="connsiteY6" fmla="*/ 0 h 2198972"/>
              <a:gd name="connsiteX7" fmla="*/ 0 w 10240035"/>
              <a:gd name="connsiteY7" fmla="*/ 0 h 2198972"/>
              <a:gd name="connsiteX0" fmla="*/ 0 w 10240035"/>
              <a:gd name="connsiteY0" fmla="*/ 0 h 2198972"/>
              <a:gd name="connsiteX1" fmla="*/ 10240035 w 10240035"/>
              <a:gd name="connsiteY1" fmla="*/ 0 h 2198972"/>
              <a:gd name="connsiteX2" fmla="*/ 10240035 w 10240035"/>
              <a:gd name="connsiteY2" fmla="*/ 0 h 2198972"/>
              <a:gd name="connsiteX3" fmla="*/ 7951829 w 10240035"/>
              <a:gd name="connsiteY3" fmla="*/ 2198972 h 2198972"/>
              <a:gd name="connsiteX4" fmla="*/ 1099486 w 10240035"/>
              <a:gd name="connsiteY4" fmla="*/ 2198971 h 2198972"/>
              <a:gd name="connsiteX5" fmla="*/ 0 w 10240035"/>
              <a:gd name="connsiteY5" fmla="*/ 1099485 h 2198972"/>
              <a:gd name="connsiteX6" fmla="*/ 0 w 10240035"/>
              <a:gd name="connsiteY6" fmla="*/ 0 h 2198972"/>
              <a:gd name="connsiteX7" fmla="*/ 0 w 10240035"/>
              <a:gd name="connsiteY7" fmla="*/ 0 h 2198972"/>
              <a:gd name="connsiteX0" fmla="*/ 0 w 10240035"/>
              <a:gd name="connsiteY0" fmla="*/ 0 h 2198972"/>
              <a:gd name="connsiteX1" fmla="*/ 10240035 w 10240035"/>
              <a:gd name="connsiteY1" fmla="*/ 0 h 2198972"/>
              <a:gd name="connsiteX2" fmla="*/ 9371355 w 10240035"/>
              <a:gd name="connsiteY2" fmla="*/ 152400 h 2198972"/>
              <a:gd name="connsiteX3" fmla="*/ 7951829 w 10240035"/>
              <a:gd name="connsiteY3" fmla="*/ 2198972 h 2198972"/>
              <a:gd name="connsiteX4" fmla="*/ 1099486 w 10240035"/>
              <a:gd name="connsiteY4" fmla="*/ 2198971 h 2198972"/>
              <a:gd name="connsiteX5" fmla="*/ 0 w 10240035"/>
              <a:gd name="connsiteY5" fmla="*/ 1099485 h 2198972"/>
              <a:gd name="connsiteX6" fmla="*/ 0 w 10240035"/>
              <a:gd name="connsiteY6" fmla="*/ 0 h 2198972"/>
              <a:gd name="connsiteX7" fmla="*/ 0 w 10240035"/>
              <a:gd name="connsiteY7" fmla="*/ 0 h 2198972"/>
              <a:gd name="connsiteX0" fmla="*/ 0 w 10240035"/>
              <a:gd name="connsiteY0" fmla="*/ 0 h 2198972"/>
              <a:gd name="connsiteX1" fmla="*/ 10240035 w 10240035"/>
              <a:gd name="connsiteY1" fmla="*/ 0 h 2198972"/>
              <a:gd name="connsiteX2" fmla="*/ 9371355 w 10240035"/>
              <a:gd name="connsiteY2" fmla="*/ 152400 h 2198972"/>
              <a:gd name="connsiteX3" fmla="*/ 7951829 w 10240035"/>
              <a:gd name="connsiteY3" fmla="*/ 2198972 h 2198972"/>
              <a:gd name="connsiteX4" fmla="*/ 1099486 w 10240035"/>
              <a:gd name="connsiteY4" fmla="*/ 2198971 h 2198972"/>
              <a:gd name="connsiteX5" fmla="*/ 0 w 10240035"/>
              <a:gd name="connsiteY5" fmla="*/ 1099485 h 2198972"/>
              <a:gd name="connsiteX6" fmla="*/ 0 w 10240035"/>
              <a:gd name="connsiteY6" fmla="*/ 0 h 2198972"/>
              <a:gd name="connsiteX7" fmla="*/ 0 w 10240035"/>
              <a:gd name="connsiteY7" fmla="*/ 0 h 2198972"/>
              <a:gd name="connsiteX0" fmla="*/ 0 w 10240035"/>
              <a:gd name="connsiteY0" fmla="*/ 0 h 2198972"/>
              <a:gd name="connsiteX1" fmla="*/ 10240035 w 10240035"/>
              <a:gd name="connsiteY1" fmla="*/ 0 h 2198972"/>
              <a:gd name="connsiteX2" fmla="*/ 9371355 w 10240035"/>
              <a:gd name="connsiteY2" fmla="*/ 152400 h 2198972"/>
              <a:gd name="connsiteX3" fmla="*/ 7951829 w 10240035"/>
              <a:gd name="connsiteY3" fmla="*/ 2198972 h 2198972"/>
              <a:gd name="connsiteX4" fmla="*/ 1099486 w 10240035"/>
              <a:gd name="connsiteY4" fmla="*/ 2198971 h 2198972"/>
              <a:gd name="connsiteX5" fmla="*/ 0 w 10240035"/>
              <a:gd name="connsiteY5" fmla="*/ 1099485 h 2198972"/>
              <a:gd name="connsiteX6" fmla="*/ 0 w 10240035"/>
              <a:gd name="connsiteY6" fmla="*/ 0 h 2198972"/>
              <a:gd name="connsiteX7" fmla="*/ 0 w 10240035"/>
              <a:gd name="connsiteY7" fmla="*/ 0 h 2198972"/>
              <a:gd name="connsiteX0" fmla="*/ 0 w 10661291"/>
              <a:gd name="connsiteY0" fmla="*/ 0 h 2198972"/>
              <a:gd name="connsiteX1" fmla="*/ 10240035 w 10661291"/>
              <a:gd name="connsiteY1" fmla="*/ 0 h 2198972"/>
              <a:gd name="connsiteX2" fmla="*/ 7951829 w 10661291"/>
              <a:gd name="connsiteY2" fmla="*/ 2198972 h 2198972"/>
              <a:gd name="connsiteX3" fmla="*/ 1099486 w 10661291"/>
              <a:gd name="connsiteY3" fmla="*/ 2198971 h 2198972"/>
              <a:gd name="connsiteX4" fmla="*/ 0 w 10661291"/>
              <a:gd name="connsiteY4" fmla="*/ 1099485 h 2198972"/>
              <a:gd name="connsiteX5" fmla="*/ 0 w 10661291"/>
              <a:gd name="connsiteY5" fmla="*/ 0 h 2198972"/>
              <a:gd name="connsiteX6" fmla="*/ 0 w 10661291"/>
              <a:gd name="connsiteY6" fmla="*/ 0 h 2198972"/>
              <a:gd name="connsiteX0" fmla="*/ 0 w 10240035"/>
              <a:gd name="connsiteY0" fmla="*/ 0 h 2198972"/>
              <a:gd name="connsiteX1" fmla="*/ 10240035 w 10240035"/>
              <a:gd name="connsiteY1" fmla="*/ 0 h 2198972"/>
              <a:gd name="connsiteX2" fmla="*/ 7951829 w 10240035"/>
              <a:gd name="connsiteY2" fmla="*/ 2198972 h 2198972"/>
              <a:gd name="connsiteX3" fmla="*/ 1099486 w 10240035"/>
              <a:gd name="connsiteY3" fmla="*/ 2198971 h 2198972"/>
              <a:gd name="connsiteX4" fmla="*/ 0 w 10240035"/>
              <a:gd name="connsiteY4" fmla="*/ 1099485 h 2198972"/>
              <a:gd name="connsiteX5" fmla="*/ 0 w 10240035"/>
              <a:gd name="connsiteY5" fmla="*/ 0 h 2198972"/>
              <a:gd name="connsiteX6" fmla="*/ 0 w 10240035"/>
              <a:gd name="connsiteY6" fmla="*/ 0 h 2198972"/>
              <a:gd name="connsiteX0" fmla="*/ 0 w 10240035"/>
              <a:gd name="connsiteY0" fmla="*/ 0 h 2198972"/>
              <a:gd name="connsiteX1" fmla="*/ 10240035 w 10240035"/>
              <a:gd name="connsiteY1" fmla="*/ 0 h 2198972"/>
              <a:gd name="connsiteX2" fmla="*/ 7951829 w 10240035"/>
              <a:gd name="connsiteY2" fmla="*/ 2198972 h 2198972"/>
              <a:gd name="connsiteX3" fmla="*/ 1099486 w 10240035"/>
              <a:gd name="connsiteY3" fmla="*/ 2198971 h 2198972"/>
              <a:gd name="connsiteX4" fmla="*/ 0 w 10240035"/>
              <a:gd name="connsiteY4" fmla="*/ 1099485 h 2198972"/>
              <a:gd name="connsiteX5" fmla="*/ 0 w 10240035"/>
              <a:gd name="connsiteY5" fmla="*/ 0 h 2198972"/>
              <a:gd name="connsiteX6" fmla="*/ 0 w 10240035"/>
              <a:gd name="connsiteY6" fmla="*/ 0 h 2198972"/>
              <a:gd name="connsiteX0" fmla="*/ 0 w 10240035"/>
              <a:gd name="connsiteY0" fmla="*/ 0 h 2198972"/>
              <a:gd name="connsiteX1" fmla="*/ 10240035 w 10240035"/>
              <a:gd name="connsiteY1" fmla="*/ 0 h 2198972"/>
              <a:gd name="connsiteX2" fmla="*/ 7951829 w 10240035"/>
              <a:gd name="connsiteY2" fmla="*/ 2198972 h 2198972"/>
              <a:gd name="connsiteX3" fmla="*/ 1099486 w 10240035"/>
              <a:gd name="connsiteY3" fmla="*/ 2198971 h 2198972"/>
              <a:gd name="connsiteX4" fmla="*/ 0 w 10240035"/>
              <a:gd name="connsiteY4" fmla="*/ 1099485 h 2198972"/>
              <a:gd name="connsiteX5" fmla="*/ 0 w 10240035"/>
              <a:gd name="connsiteY5" fmla="*/ 0 h 2198972"/>
              <a:gd name="connsiteX6" fmla="*/ 0 w 10240035"/>
              <a:gd name="connsiteY6" fmla="*/ 0 h 2198972"/>
              <a:gd name="connsiteX0" fmla="*/ 0 w 10240035"/>
              <a:gd name="connsiteY0" fmla="*/ 0 h 2198972"/>
              <a:gd name="connsiteX1" fmla="*/ 10240035 w 10240035"/>
              <a:gd name="connsiteY1" fmla="*/ 0 h 2198972"/>
              <a:gd name="connsiteX2" fmla="*/ 7951829 w 10240035"/>
              <a:gd name="connsiteY2" fmla="*/ 2198972 h 2198972"/>
              <a:gd name="connsiteX3" fmla="*/ 1099486 w 10240035"/>
              <a:gd name="connsiteY3" fmla="*/ 2198971 h 2198972"/>
              <a:gd name="connsiteX4" fmla="*/ 0 w 10240035"/>
              <a:gd name="connsiteY4" fmla="*/ 1099485 h 2198972"/>
              <a:gd name="connsiteX5" fmla="*/ 0 w 10240035"/>
              <a:gd name="connsiteY5" fmla="*/ 0 h 2198972"/>
              <a:gd name="connsiteX6" fmla="*/ 0 w 10240035"/>
              <a:gd name="connsiteY6" fmla="*/ 0 h 2198972"/>
              <a:gd name="connsiteX0" fmla="*/ 0 w 10240035"/>
              <a:gd name="connsiteY0" fmla="*/ 0 h 2198972"/>
              <a:gd name="connsiteX1" fmla="*/ 10240035 w 10240035"/>
              <a:gd name="connsiteY1" fmla="*/ 0 h 2198972"/>
              <a:gd name="connsiteX2" fmla="*/ 7951829 w 10240035"/>
              <a:gd name="connsiteY2" fmla="*/ 2198972 h 2198972"/>
              <a:gd name="connsiteX3" fmla="*/ 1099486 w 10240035"/>
              <a:gd name="connsiteY3" fmla="*/ 2198971 h 2198972"/>
              <a:gd name="connsiteX4" fmla="*/ 0 w 10240035"/>
              <a:gd name="connsiteY4" fmla="*/ 1099485 h 2198972"/>
              <a:gd name="connsiteX5" fmla="*/ 0 w 10240035"/>
              <a:gd name="connsiteY5" fmla="*/ 0 h 2198972"/>
              <a:gd name="connsiteX6" fmla="*/ 0 w 10240035"/>
              <a:gd name="connsiteY6" fmla="*/ 0 h 2198972"/>
              <a:gd name="connsiteX0" fmla="*/ 0 w 10240035"/>
              <a:gd name="connsiteY0" fmla="*/ 0 h 2198972"/>
              <a:gd name="connsiteX1" fmla="*/ 10240035 w 10240035"/>
              <a:gd name="connsiteY1" fmla="*/ 0 h 2198972"/>
              <a:gd name="connsiteX2" fmla="*/ 7951829 w 10240035"/>
              <a:gd name="connsiteY2" fmla="*/ 2198972 h 2198972"/>
              <a:gd name="connsiteX3" fmla="*/ 1099486 w 10240035"/>
              <a:gd name="connsiteY3" fmla="*/ 2198971 h 2198972"/>
              <a:gd name="connsiteX4" fmla="*/ 0 w 10240035"/>
              <a:gd name="connsiteY4" fmla="*/ 1099485 h 2198972"/>
              <a:gd name="connsiteX5" fmla="*/ 0 w 10240035"/>
              <a:gd name="connsiteY5" fmla="*/ 0 h 2198972"/>
              <a:gd name="connsiteX6" fmla="*/ 0 w 10240035"/>
              <a:gd name="connsiteY6" fmla="*/ 0 h 2198972"/>
              <a:gd name="connsiteX0" fmla="*/ 0 w 10240035"/>
              <a:gd name="connsiteY0" fmla="*/ 0 h 2198972"/>
              <a:gd name="connsiteX1" fmla="*/ 10240035 w 10240035"/>
              <a:gd name="connsiteY1" fmla="*/ 0 h 2198972"/>
              <a:gd name="connsiteX2" fmla="*/ 7951829 w 10240035"/>
              <a:gd name="connsiteY2" fmla="*/ 2198972 h 2198972"/>
              <a:gd name="connsiteX3" fmla="*/ 1099486 w 10240035"/>
              <a:gd name="connsiteY3" fmla="*/ 2198971 h 2198972"/>
              <a:gd name="connsiteX4" fmla="*/ 0 w 10240035"/>
              <a:gd name="connsiteY4" fmla="*/ 0 h 2198972"/>
              <a:gd name="connsiteX5" fmla="*/ 0 w 10240035"/>
              <a:gd name="connsiteY5" fmla="*/ 0 h 2198972"/>
              <a:gd name="connsiteX0" fmla="*/ 807720 w 10240035"/>
              <a:gd name="connsiteY0" fmla="*/ 0 h 2198972"/>
              <a:gd name="connsiteX1" fmla="*/ 10240035 w 10240035"/>
              <a:gd name="connsiteY1" fmla="*/ 0 h 2198972"/>
              <a:gd name="connsiteX2" fmla="*/ 7951829 w 10240035"/>
              <a:gd name="connsiteY2" fmla="*/ 2198972 h 2198972"/>
              <a:gd name="connsiteX3" fmla="*/ 1099486 w 10240035"/>
              <a:gd name="connsiteY3" fmla="*/ 2198971 h 2198972"/>
              <a:gd name="connsiteX4" fmla="*/ 0 w 10240035"/>
              <a:gd name="connsiteY4" fmla="*/ 0 h 2198972"/>
              <a:gd name="connsiteX5" fmla="*/ 807720 w 10240035"/>
              <a:gd name="connsiteY5" fmla="*/ 0 h 2198972"/>
              <a:gd name="connsiteX0" fmla="*/ 900020 w 10332335"/>
              <a:gd name="connsiteY0" fmla="*/ 0 h 2198972"/>
              <a:gd name="connsiteX1" fmla="*/ 10332335 w 10332335"/>
              <a:gd name="connsiteY1" fmla="*/ 0 h 2198972"/>
              <a:gd name="connsiteX2" fmla="*/ 8044129 w 10332335"/>
              <a:gd name="connsiteY2" fmla="*/ 2198972 h 2198972"/>
              <a:gd name="connsiteX3" fmla="*/ 1191786 w 10332335"/>
              <a:gd name="connsiteY3" fmla="*/ 2198971 h 2198972"/>
              <a:gd name="connsiteX4" fmla="*/ 900020 w 10332335"/>
              <a:gd name="connsiteY4" fmla="*/ 0 h 2198972"/>
              <a:gd name="connsiteX0" fmla="*/ 325154 w 9757469"/>
              <a:gd name="connsiteY0" fmla="*/ 0 h 2198972"/>
              <a:gd name="connsiteX1" fmla="*/ 9757469 w 9757469"/>
              <a:gd name="connsiteY1" fmla="*/ 0 h 2198972"/>
              <a:gd name="connsiteX2" fmla="*/ 7469263 w 9757469"/>
              <a:gd name="connsiteY2" fmla="*/ 2198972 h 2198972"/>
              <a:gd name="connsiteX3" fmla="*/ 616920 w 9757469"/>
              <a:gd name="connsiteY3" fmla="*/ 2198971 h 2198972"/>
              <a:gd name="connsiteX4" fmla="*/ 325154 w 9757469"/>
              <a:gd name="connsiteY4" fmla="*/ 0 h 2198972"/>
              <a:gd name="connsiteX0" fmla="*/ 0 w 9432315"/>
              <a:gd name="connsiteY0" fmla="*/ 0 h 2198972"/>
              <a:gd name="connsiteX1" fmla="*/ 9432315 w 9432315"/>
              <a:gd name="connsiteY1" fmla="*/ 0 h 2198972"/>
              <a:gd name="connsiteX2" fmla="*/ 7144109 w 9432315"/>
              <a:gd name="connsiteY2" fmla="*/ 2198972 h 2198972"/>
              <a:gd name="connsiteX3" fmla="*/ 291766 w 9432315"/>
              <a:gd name="connsiteY3" fmla="*/ 2198971 h 2198972"/>
              <a:gd name="connsiteX4" fmla="*/ 0 w 9432315"/>
              <a:gd name="connsiteY4" fmla="*/ 0 h 2198972"/>
              <a:gd name="connsiteX0" fmla="*/ 69347 w 9501662"/>
              <a:gd name="connsiteY0" fmla="*/ 0 h 2198972"/>
              <a:gd name="connsiteX1" fmla="*/ 9501662 w 9501662"/>
              <a:gd name="connsiteY1" fmla="*/ 0 h 2198972"/>
              <a:gd name="connsiteX2" fmla="*/ 7213456 w 9501662"/>
              <a:gd name="connsiteY2" fmla="*/ 2198972 h 2198972"/>
              <a:gd name="connsiteX3" fmla="*/ 86793 w 9501662"/>
              <a:gd name="connsiteY3" fmla="*/ 2198971 h 2198972"/>
              <a:gd name="connsiteX4" fmla="*/ 69347 w 9501662"/>
              <a:gd name="connsiteY4" fmla="*/ 0 h 2198972"/>
              <a:gd name="connsiteX0" fmla="*/ 0 w 9432315"/>
              <a:gd name="connsiteY0" fmla="*/ 0 h 2198972"/>
              <a:gd name="connsiteX1" fmla="*/ 9432315 w 9432315"/>
              <a:gd name="connsiteY1" fmla="*/ 0 h 2198972"/>
              <a:gd name="connsiteX2" fmla="*/ 7144109 w 9432315"/>
              <a:gd name="connsiteY2" fmla="*/ 2198972 h 2198972"/>
              <a:gd name="connsiteX3" fmla="*/ 17446 w 9432315"/>
              <a:gd name="connsiteY3" fmla="*/ 2198971 h 2198972"/>
              <a:gd name="connsiteX4" fmla="*/ 0 w 9432315"/>
              <a:gd name="connsiteY4" fmla="*/ 0 h 219897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32315" h="2198972">
                <a:moveTo>
                  <a:pt x="0" y="0"/>
                </a:moveTo>
                <a:lnTo>
                  <a:pt x="9432315" y="0"/>
                </a:lnTo>
                <a:cubicBezTo>
                  <a:pt x="9248860" y="1235175"/>
                  <a:pt x="8210334" y="2137277"/>
                  <a:pt x="7144109" y="2198972"/>
                </a:cubicBezTo>
                <a:lnTo>
                  <a:pt x="17446" y="2198971"/>
                </a:lnTo>
                <a:cubicBezTo>
                  <a:pt x="30721" y="1146676"/>
                  <a:pt x="575" y="838935"/>
                  <a:pt x="0" y="0"/>
                </a:cubicBezTo>
                <a:close/>
              </a:path>
            </a:pathLst>
          </a:custGeom>
          <a:solidFill>
            <a:schemeClr val="accent2">
              <a:alpha val="80000"/>
            </a:schemeClr>
          </a:solidFill>
        </p:spPr>
        <p:txBody>
          <a:bodyPr/>
          <a:lstStyle>
            <a:lvl1pPr marL="548640">
              <a:lnSpc>
                <a:spcPct val="100000"/>
              </a:lnSpc>
              <a:defRPr>
                <a:solidFill>
                  <a:schemeClr val="bg2"/>
                </a:solidFill>
              </a:defRPr>
            </a:lvl1pPr>
          </a:lstStyle>
          <a:p>
            <a:r>
              <a:rPr lang="en-US">
                <a:solidFill>
                  <a:srgbClr val="FFFFFF"/>
                </a:solidFill>
              </a:rPr>
              <a:t>Click to edit Master title style</a:t>
            </a:r>
            <a:endParaRPr lang="en-US" dirty="0">
              <a:solidFill>
                <a:srgbClr val="FFFFFF"/>
              </a:solidFill>
            </a:endParaRPr>
          </a:p>
        </p:txBody>
      </p:sp>
      <p:sp>
        <p:nvSpPr>
          <p:cNvPr id="18" name="Picture Placeholder 17">
            <a:extLst>
              <a:ext uri="{FF2B5EF4-FFF2-40B4-BE49-F238E27FC236}">
                <a16:creationId xmlns:a16="http://schemas.microsoft.com/office/drawing/2014/main" id="{704EC18E-B48D-4AD7-A5B5-3D57255D1A23}"/>
              </a:ext>
            </a:extLst>
          </p:cNvPr>
          <p:cNvSpPr>
            <a:spLocks noGrp="1"/>
          </p:cNvSpPr>
          <p:nvPr>
            <p:ph type="pic" sz="quarter" idx="13"/>
          </p:nvPr>
        </p:nvSpPr>
        <p:spPr>
          <a:xfrm>
            <a:off x="-16483" y="0"/>
            <a:ext cx="2773332" cy="2202508"/>
          </a:xfrm>
          <a:custGeom>
            <a:avLst/>
            <a:gdLst>
              <a:gd name="connsiteX0" fmla="*/ 0 w 2773332"/>
              <a:gd name="connsiteY0" fmla="*/ 0 h 2202508"/>
              <a:gd name="connsiteX1" fmla="*/ 2773332 w 2773332"/>
              <a:gd name="connsiteY1" fmla="*/ 0 h 2202508"/>
              <a:gd name="connsiteX2" fmla="*/ 2773332 w 2773332"/>
              <a:gd name="connsiteY2" fmla="*/ 2202508 h 2202508"/>
              <a:gd name="connsiteX3" fmla="*/ 0 w 2773332"/>
              <a:gd name="connsiteY3" fmla="*/ 2202508 h 2202508"/>
            </a:gdLst>
            <a:ahLst/>
            <a:cxnLst>
              <a:cxn ang="0">
                <a:pos x="connsiteX0" y="connsiteY0"/>
              </a:cxn>
              <a:cxn ang="0">
                <a:pos x="connsiteX1" y="connsiteY1"/>
              </a:cxn>
              <a:cxn ang="0">
                <a:pos x="connsiteX2" y="connsiteY2"/>
              </a:cxn>
              <a:cxn ang="0">
                <a:pos x="connsiteX3" y="connsiteY3"/>
              </a:cxn>
            </a:cxnLst>
            <a:rect l="l" t="t" r="r" b="b"/>
            <a:pathLst>
              <a:path w="2773332" h="2202508">
                <a:moveTo>
                  <a:pt x="0" y="0"/>
                </a:moveTo>
                <a:lnTo>
                  <a:pt x="2773332" y="0"/>
                </a:lnTo>
                <a:lnTo>
                  <a:pt x="2773332" y="2202508"/>
                </a:lnTo>
                <a:lnTo>
                  <a:pt x="0" y="2202508"/>
                </a:lnTo>
                <a:close/>
              </a:path>
            </a:pathLst>
          </a:custGeom>
          <a:solidFill>
            <a:schemeClr val="accent6"/>
          </a:solidFill>
        </p:spPr>
        <p:txBody>
          <a:bodyPr wrap="square">
            <a:noAutofit/>
          </a:bodyPr>
          <a:lstStyle/>
          <a:p>
            <a:r>
              <a:rPr lang="en-US" dirty="0"/>
              <a:t>Click icon to add picture</a:t>
            </a:r>
          </a:p>
        </p:txBody>
      </p:sp>
      <p:sp>
        <p:nvSpPr>
          <p:cNvPr id="21" name="Picture Placeholder 20">
            <a:extLst>
              <a:ext uri="{FF2B5EF4-FFF2-40B4-BE49-F238E27FC236}">
                <a16:creationId xmlns:a16="http://schemas.microsoft.com/office/drawing/2014/main" id="{FAE5A08C-2BA6-4754-806E-3BEAE8D2EC19}"/>
              </a:ext>
            </a:extLst>
          </p:cNvPr>
          <p:cNvSpPr>
            <a:spLocks noGrp="1"/>
          </p:cNvSpPr>
          <p:nvPr>
            <p:ph type="pic" sz="quarter" idx="14"/>
          </p:nvPr>
        </p:nvSpPr>
        <p:spPr>
          <a:xfrm>
            <a:off x="-16484" y="2202508"/>
            <a:ext cx="2773332" cy="2327746"/>
          </a:xfrm>
          <a:custGeom>
            <a:avLst/>
            <a:gdLst>
              <a:gd name="connsiteX0" fmla="*/ 0 w 2773332"/>
              <a:gd name="connsiteY0" fmla="*/ 0 h 2327746"/>
              <a:gd name="connsiteX1" fmla="*/ 2773332 w 2773332"/>
              <a:gd name="connsiteY1" fmla="*/ 0 h 2327746"/>
              <a:gd name="connsiteX2" fmla="*/ 2773332 w 2773332"/>
              <a:gd name="connsiteY2" fmla="*/ 2327746 h 2327746"/>
              <a:gd name="connsiteX3" fmla="*/ 0 w 2773332"/>
              <a:gd name="connsiteY3" fmla="*/ 2327746 h 2327746"/>
            </a:gdLst>
            <a:ahLst/>
            <a:cxnLst>
              <a:cxn ang="0">
                <a:pos x="connsiteX0" y="connsiteY0"/>
              </a:cxn>
              <a:cxn ang="0">
                <a:pos x="connsiteX1" y="connsiteY1"/>
              </a:cxn>
              <a:cxn ang="0">
                <a:pos x="connsiteX2" y="connsiteY2"/>
              </a:cxn>
              <a:cxn ang="0">
                <a:pos x="connsiteX3" y="connsiteY3"/>
              </a:cxn>
            </a:cxnLst>
            <a:rect l="l" t="t" r="r" b="b"/>
            <a:pathLst>
              <a:path w="2773332" h="2327746">
                <a:moveTo>
                  <a:pt x="0" y="0"/>
                </a:moveTo>
                <a:lnTo>
                  <a:pt x="2773332" y="0"/>
                </a:lnTo>
                <a:lnTo>
                  <a:pt x="2773332" y="2327746"/>
                </a:lnTo>
                <a:lnTo>
                  <a:pt x="0" y="2327746"/>
                </a:lnTo>
                <a:close/>
              </a:path>
            </a:pathLst>
          </a:custGeom>
          <a:solidFill>
            <a:schemeClr val="accent6">
              <a:lumMod val="60000"/>
              <a:lumOff val="40000"/>
            </a:schemeClr>
          </a:solidFill>
        </p:spPr>
        <p:txBody>
          <a:bodyPr wrap="square">
            <a:noAutofit/>
          </a:bodyPr>
          <a:lstStyle/>
          <a:p>
            <a:r>
              <a:rPr lang="en-US" dirty="0"/>
              <a:t>Click icon to add picture</a:t>
            </a:r>
          </a:p>
        </p:txBody>
      </p:sp>
      <p:sp>
        <p:nvSpPr>
          <p:cNvPr id="25" name="Picture Placeholder 24">
            <a:extLst>
              <a:ext uri="{FF2B5EF4-FFF2-40B4-BE49-F238E27FC236}">
                <a16:creationId xmlns:a16="http://schemas.microsoft.com/office/drawing/2014/main" id="{BBE1FA0E-416C-4623-840A-A04A5237BCF4}"/>
              </a:ext>
            </a:extLst>
          </p:cNvPr>
          <p:cNvSpPr>
            <a:spLocks noGrp="1"/>
          </p:cNvSpPr>
          <p:nvPr>
            <p:ph type="pic" sz="quarter" idx="15"/>
          </p:nvPr>
        </p:nvSpPr>
        <p:spPr>
          <a:xfrm>
            <a:off x="-16484" y="4530254"/>
            <a:ext cx="2773332" cy="2327746"/>
          </a:xfrm>
          <a:custGeom>
            <a:avLst/>
            <a:gdLst>
              <a:gd name="connsiteX0" fmla="*/ 0 w 2773332"/>
              <a:gd name="connsiteY0" fmla="*/ 0 h 2327746"/>
              <a:gd name="connsiteX1" fmla="*/ 2773332 w 2773332"/>
              <a:gd name="connsiteY1" fmla="*/ 0 h 2327746"/>
              <a:gd name="connsiteX2" fmla="*/ 2773332 w 2773332"/>
              <a:gd name="connsiteY2" fmla="*/ 2327746 h 2327746"/>
              <a:gd name="connsiteX3" fmla="*/ 0 w 2773332"/>
              <a:gd name="connsiteY3" fmla="*/ 2327746 h 2327746"/>
            </a:gdLst>
            <a:ahLst/>
            <a:cxnLst>
              <a:cxn ang="0">
                <a:pos x="connsiteX0" y="connsiteY0"/>
              </a:cxn>
              <a:cxn ang="0">
                <a:pos x="connsiteX1" y="connsiteY1"/>
              </a:cxn>
              <a:cxn ang="0">
                <a:pos x="connsiteX2" y="connsiteY2"/>
              </a:cxn>
              <a:cxn ang="0">
                <a:pos x="connsiteX3" y="connsiteY3"/>
              </a:cxn>
            </a:cxnLst>
            <a:rect l="l" t="t" r="r" b="b"/>
            <a:pathLst>
              <a:path w="2773332" h="2327746">
                <a:moveTo>
                  <a:pt x="0" y="0"/>
                </a:moveTo>
                <a:lnTo>
                  <a:pt x="2773332" y="0"/>
                </a:lnTo>
                <a:lnTo>
                  <a:pt x="2773332" y="2327746"/>
                </a:lnTo>
                <a:lnTo>
                  <a:pt x="0" y="2327746"/>
                </a:lnTo>
                <a:close/>
              </a:path>
            </a:pathLst>
          </a:custGeom>
          <a:solidFill>
            <a:schemeClr val="accent6"/>
          </a:solidFill>
        </p:spPr>
        <p:txBody>
          <a:bodyPr wrap="square">
            <a:noAutofit/>
          </a:bodyPr>
          <a:lstStyle/>
          <a:p>
            <a:r>
              <a:rPr lang="en-US" dirty="0"/>
              <a:t>Click icon to add picture</a:t>
            </a:r>
          </a:p>
        </p:txBody>
      </p:sp>
      <p:sp>
        <p:nvSpPr>
          <p:cNvPr id="17" name="Content Placeholder 2">
            <a:extLst>
              <a:ext uri="{FF2B5EF4-FFF2-40B4-BE49-F238E27FC236}">
                <a16:creationId xmlns:a16="http://schemas.microsoft.com/office/drawing/2014/main" id="{03BD1FF0-3229-401F-AEC3-09AE70428EF2}"/>
              </a:ext>
            </a:extLst>
          </p:cNvPr>
          <p:cNvSpPr>
            <a:spLocks noGrp="1"/>
          </p:cNvSpPr>
          <p:nvPr>
            <p:ph idx="1"/>
          </p:nvPr>
        </p:nvSpPr>
        <p:spPr>
          <a:xfrm>
            <a:off x="3352800" y="2794177"/>
            <a:ext cx="7476460" cy="3382786"/>
          </a:xfrm>
        </p:spPr>
        <p:txBody>
          <a:bodyPr/>
          <a:lstStyle>
            <a:lvl1pPr marL="0" indent="0">
              <a:buNone/>
              <a:defRPr/>
            </a:lvl1pPr>
          </a:lstStyle>
          <a:p>
            <a:pPr lvl="0"/>
            <a:r>
              <a:rPr lang="en-US"/>
              <a:t>Click to edit Master text styles</a:t>
            </a:r>
          </a:p>
        </p:txBody>
      </p:sp>
      <p:sp>
        <p:nvSpPr>
          <p:cNvPr id="3" name="Footer Placeholder 2">
            <a:extLst>
              <a:ext uri="{FF2B5EF4-FFF2-40B4-BE49-F238E27FC236}">
                <a16:creationId xmlns:a16="http://schemas.microsoft.com/office/drawing/2014/main" id="{C9753C5C-8415-4BF0-810D-A4C22F695ECF}"/>
              </a:ext>
            </a:extLst>
          </p:cNvPr>
          <p:cNvSpPr>
            <a:spLocks noGrp="1"/>
          </p:cNvSpPr>
          <p:nvPr>
            <p:ph type="ftr" sz="quarter" idx="11"/>
          </p:nvPr>
        </p:nvSpPr>
        <p:spPr/>
        <p:txBody>
          <a:bodyPr/>
          <a:lstStyle>
            <a:lvl1pPr>
              <a:defRPr>
                <a:solidFill>
                  <a:schemeClr val="bg2"/>
                </a:solidFill>
              </a:defRPr>
            </a:lvl1pPr>
          </a:lstStyle>
          <a:p>
            <a:r>
              <a:rPr lang="en-US" dirty="0"/>
              <a:t>Sample Footer Text</a:t>
            </a:r>
          </a:p>
        </p:txBody>
      </p:sp>
      <p:sp>
        <p:nvSpPr>
          <p:cNvPr id="2" name="Date Placeholder 1">
            <a:extLst>
              <a:ext uri="{FF2B5EF4-FFF2-40B4-BE49-F238E27FC236}">
                <a16:creationId xmlns:a16="http://schemas.microsoft.com/office/drawing/2014/main" id="{2A2485D4-41D3-4182-8DFE-2E0713EC0B8A}"/>
              </a:ext>
            </a:extLst>
          </p:cNvPr>
          <p:cNvSpPr>
            <a:spLocks noGrp="1"/>
          </p:cNvSpPr>
          <p:nvPr>
            <p:ph type="dt" sz="half" idx="10"/>
          </p:nvPr>
        </p:nvSpPr>
        <p:spPr/>
        <p:txBody>
          <a:bodyPr/>
          <a:lstStyle>
            <a:lvl1pPr>
              <a:defRPr>
                <a:solidFill>
                  <a:schemeClr val="accent2"/>
                </a:solidFill>
              </a:defRPr>
            </a:lvl1pPr>
          </a:lstStyle>
          <a:p>
            <a:r>
              <a:rPr lang="en-US" dirty="0"/>
              <a:t>2/8/20XX</a:t>
            </a:r>
          </a:p>
        </p:txBody>
      </p:sp>
      <p:sp>
        <p:nvSpPr>
          <p:cNvPr id="4" name="Slide Number Placeholder 3">
            <a:extLst>
              <a:ext uri="{FF2B5EF4-FFF2-40B4-BE49-F238E27FC236}">
                <a16:creationId xmlns:a16="http://schemas.microsoft.com/office/drawing/2014/main" id="{545EBFEA-4321-48C4-9CA1-43517540C698}"/>
              </a:ext>
            </a:extLst>
          </p:cNvPr>
          <p:cNvSpPr>
            <a:spLocks noGrp="1"/>
          </p:cNvSpPr>
          <p:nvPr>
            <p:ph type="sldNum" sz="quarter" idx="12"/>
          </p:nvPr>
        </p:nvSpPr>
        <p:spPr/>
        <p:txBody>
          <a:bodyPr/>
          <a:lstStyle>
            <a:lvl1pPr>
              <a:defRPr>
                <a:solidFill>
                  <a:schemeClr val="accent2"/>
                </a:solidFill>
              </a:defRPr>
            </a:lvl1pPr>
          </a:lstStyle>
          <a:p>
            <a:fld id="{08AB70BE-1769-45B8-85A6-0C837432C7E6}" type="slidenum">
              <a:rPr lang="en-US" smtClean="0"/>
              <a:pPr/>
              <a:t>‹#›</a:t>
            </a:fld>
            <a:endParaRPr lang="en-US" dirty="0"/>
          </a:p>
        </p:txBody>
      </p:sp>
    </p:spTree>
    <p:extLst>
      <p:ext uri="{BB962C8B-B14F-4D97-AF65-F5344CB8AC3E}">
        <p14:creationId xmlns:p14="http://schemas.microsoft.com/office/powerpoint/2010/main" val="90774241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2_Summary">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8F77B68-7FA5-4C67-BB5E-544A66A74753}"/>
              </a:ext>
              <a:ext uri="{C183D7F6-B498-43B3-948B-1728B52AA6E4}">
                <adec:decorative xmlns:adec="http://schemas.microsoft.com/office/drawing/2017/decorative" val="1"/>
              </a:ext>
            </a:extLst>
          </p:cNvPr>
          <p:cNvSpPr/>
          <p:nvPr userDrawn="1"/>
        </p:nvSpPr>
        <p:spPr>
          <a:xfrm>
            <a:off x="0" y="0"/>
            <a:ext cx="12192000" cy="2128964"/>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itle 8">
            <a:extLst>
              <a:ext uri="{FF2B5EF4-FFF2-40B4-BE49-F238E27FC236}">
                <a16:creationId xmlns:a16="http://schemas.microsoft.com/office/drawing/2014/main" id="{0459E3D4-4913-4324-9732-B962CCA5DAB4}"/>
              </a:ext>
            </a:extLst>
          </p:cNvPr>
          <p:cNvSpPr>
            <a:spLocks noGrp="1"/>
          </p:cNvSpPr>
          <p:nvPr>
            <p:ph type="title"/>
          </p:nvPr>
        </p:nvSpPr>
        <p:spPr>
          <a:xfrm>
            <a:off x="914401" y="443553"/>
            <a:ext cx="9914859" cy="1325880"/>
          </a:xfrm>
        </p:spPr>
        <p:txBody>
          <a:bodyPr/>
          <a:lstStyle>
            <a:lvl1pPr>
              <a:defRPr>
                <a:solidFill>
                  <a:schemeClr val="bg2"/>
                </a:solidFill>
              </a:defRPr>
            </a:lvl1pPr>
          </a:lstStyle>
          <a:p>
            <a:r>
              <a:rPr lang="en-US">
                <a:solidFill>
                  <a:srgbClr val="FFFFFF"/>
                </a:solidFill>
              </a:rPr>
              <a:t>Click to edit Master title style</a:t>
            </a:r>
            <a:endParaRPr lang="en-US" dirty="0">
              <a:solidFill>
                <a:srgbClr val="FFFFFF"/>
              </a:solidFill>
            </a:endParaRPr>
          </a:p>
        </p:txBody>
      </p:sp>
      <p:sp>
        <p:nvSpPr>
          <p:cNvPr id="12" name="Content Placeholder 9">
            <a:extLst>
              <a:ext uri="{FF2B5EF4-FFF2-40B4-BE49-F238E27FC236}">
                <a16:creationId xmlns:a16="http://schemas.microsoft.com/office/drawing/2014/main" id="{FE71C6AE-BA35-4C02-9C7B-2A2D9775DFEF}"/>
              </a:ext>
            </a:extLst>
          </p:cNvPr>
          <p:cNvSpPr>
            <a:spLocks noGrp="1"/>
          </p:cNvSpPr>
          <p:nvPr>
            <p:ph idx="1"/>
          </p:nvPr>
        </p:nvSpPr>
        <p:spPr>
          <a:xfrm>
            <a:off x="914400" y="2709080"/>
            <a:ext cx="5868537" cy="3467881"/>
          </a:xfrm>
        </p:spPr>
        <p:txBody>
          <a:bodyPr/>
          <a:lstStyle>
            <a:lvl1pPr marL="0" indent="0">
              <a:buNone/>
              <a:defRPr baseline="0"/>
            </a:lvl1pPr>
          </a:lstStyle>
          <a:p>
            <a:pPr lvl="0"/>
            <a:r>
              <a:rPr lang="en-US"/>
              <a:t>Click to edit Master text styles</a:t>
            </a:r>
          </a:p>
        </p:txBody>
      </p:sp>
      <p:sp>
        <p:nvSpPr>
          <p:cNvPr id="17" name="Freeform: Shape 16">
            <a:extLst>
              <a:ext uri="{FF2B5EF4-FFF2-40B4-BE49-F238E27FC236}">
                <a16:creationId xmlns:a16="http://schemas.microsoft.com/office/drawing/2014/main" id="{2F8E2564-CCE3-4E5F-BA7A-BE1CD195CC41}"/>
              </a:ext>
              <a:ext uri="{C183D7F6-B498-43B3-948B-1728B52AA6E4}">
                <adec:decorative xmlns:adec="http://schemas.microsoft.com/office/drawing/2017/decorative" val="1"/>
              </a:ext>
            </a:extLst>
          </p:cNvPr>
          <p:cNvSpPr/>
          <p:nvPr userDrawn="1"/>
        </p:nvSpPr>
        <p:spPr>
          <a:xfrm>
            <a:off x="9844851" y="1"/>
            <a:ext cx="2347150" cy="4454343"/>
          </a:xfrm>
          <a:custGeom>
            <a:avLst/>
            <a:gdLst>
              <a:gd name="connsiteX0" fmla="*/ 2329738 w 2347151"/>
              <a:gd name="connsiteY0" fmla="*/ 0 h 4454343"/>
              <a:gd name="connsiteX1" fmla="*/ 2347151 w 2347151"/>
              <a:gd name="connsiteY1" fmla="*/ 0 h 4454343"/>
              <a:gd name="connsiteX2" fmla="*/ 2347151 w 2347151"/>
              <a:gd name="connsiteY2" fmla="*/ 4454343 h 4454343"/>
              <a:gd name="connsiteX3" fmla="*/ 2340504 w 2347151"/>
              <a:gd name="connsiteY3" fmla="*/ 4322705 h 4454343"/>
              <a:gd name="connsiteX4" fmla="*/ 134816 w 2347151"/>
              <a:gd name="connsiteY4" fmla="*/ 2130974 h 4454343"/>
              <a:gd name="connsiteX5" fmla="*/ 0 w 2347151"/>
              <a:gd name="connsiteY5" fmla="*/ 2124591 h 4454343"/>
              <a:gd name="connsiteX6" fmla="*/ 134816 w 2347151"/>
              <a:gd name="connsiteY6" fmla="*/ 2118208 h 4454343"/>
              <a:gd name="connsiteX7" fmla="*/ 2309087 w 2347151"/>
              <a:gd name="connsiteY7" fmla="*/ 141037 h 44543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347151" h="4454343">
                <a:moveTo>
                  <a:pt x="2329738" y="0"/>
                </a:moveTo>
                <a:lnTo>
                  <a:pt x="2347151" y="0"/>
                </a:lnTo>
                <a:lnTo>
                  <a:pt x="2347151" y="4454343"/>
                </a:lnTo>
                <a:lnTo>
                  <a:pt x="2340504" y="4322705"/>
                </a:lnTo>
                <a:cubicBezTo>
                  <a:pt x="2222700" y="3162715"/>
                  <a:pt x="1296917" y="2241584"/>
                  <a:pt x="134816" y="2130974"/>
                </a:cubicBezTo>
                <a:lnTo>
                  <a:pt x="0" y="2124591"/>
                </a:lnTo>
                <a:lnTo>
                  <a:pt x="134816" y="2118208"/>
                </a:lnTo>
                <a:cubicBezTo>
                  <a:pt x="1224286" y="2014511"/>
                  <a:pt x="2106054" y="1198443"/>
                  <a:pt x="2309087" y="141037"/>
                </a:cubicBezTo>
                <a:close/>
              </a:path>
            </a:pathLst>
          </a:custGeom>
          <a:solidFill>
            <a:schemeClr val="accent2"/>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24" name="Picture Placeholder 23">
            <a:extLst>
              <a:ext uri="{FF2B5EF4-FFF2-40B4-BE49-F238E27FC236}">
                <a16:creationId xmlns:a16="http://schemas.microsoft.com/office/drawing/2014/main" id="{70E4796D-B53A-4567-BE9E-482FEC3EDB2A}"/>
              </a:ext>
            </a:extLst>
          </p:cNvPr>
          <p:cNvSpPr>
            <a:spLocks noGrp="1"/>
          </p:cNvSpPr>
          <p:nvPr>
            <p:ph type="pic" sz="quarter" idx="13"/>
          </p:nvPr>
        </p:nvSpPr>
        <p:spPr>
          <a:xfrm>
            <a:off x="7326184" y="2126134"/>
            <a:ext cx="2434622" cy="2503056"/>
          </a:xfrm>
          <a:custGeom>
            <a:avLst/>
            <a:gdLst>
              <a:gd name="connsiteX0" fmla="*/ 0 w 2434622"/>
              <a:gd name="connsiteY0" fmla="*/ 0 h 2381427"/>
              <a:gd name="connsiteX1" fmla="*/ 2434622 w 2434622"/>
              <a:gd name="connsiteY1" fmla="*/ 0 h 2381427"/>
              <a:gd name="connsiteX2" fmla="*/ 2434622 w 2434622"/>
              <a:gd name="connsiteY2" fmla="*/ 2381427 h 2381427"/>
              <a:gd name="connsiteX3" fmla="*/ 0 w 2434622"/>
              <a:gd name="connsiteY3" fmla="*/ 2381427 h 2381427"/>
            </a:gdLst>
            <a:ahLst/>
            <a:cxnLst>
              <a:cxn ang="0">
                <a:pos x="connsiteX0" y="connsiteY0"/>
              </a:cxn>
              <a:cxn ang="0">
                <a:pos x="connsiteX1" y="connsiteY1"/>
              </a:cxn>
              <a:cxn ang="0">
                <a:pos x="connsiteX2" y="connsiteY2"/>
              </a:cxn>
              <a:cxn ang="0">
                <a:pos x="connsiteX3" y="connsiteY3"/>
              </a:cxn>
            </a:cxnLst>
            <a:rect l="l" t="t" r="r" b="b"/>
            <a:pathLst>
              <a:path w="2434622" h="2381427">
                <a:moveTo>
                  <a:pt x="0" y="0"/>
                </a:moveTo>
                <a:lnTo>
                  <a:pt x="2434622" y="0"/>
                </a:lnTo>
                <a:lnTo>
                  <a:pt x="2434622" y="2381427"/>
                </a:lnTo>
                <a:lnTo>
                  <a:pt x="0" y="2381427"/>
                </a:lnTo>
                <a:close/>
              </a:path>
            </a:pathLst>
          </a:custGeom>
          <a:solidFill>
            <a:schemeClr val="accent6"/>
          </a:solidFill>
        </p:spPr>
        <p:txBody>
          <a:bodyPr wrap="square">
            <a:noAutofit/>
          </a:bodyPr>
          <a:lstStyle/>
          <a:p>
            <a:r>
              <a:rPr lang="en-US" dirty="0"/>
              <a:t>Click icon to add picture</a:t>
            </a:r>
          </a:p>
        </p:txBody>
      </p:sp>
      <p:sp>
        <p:nvSpPr>
          <p:cNvPr id="30" name="Picture Placeholder 29">
            <a:extLst>
              <a:ext uri="{FF2B5EF4-FFF2-40B4-BE49-F238E27FC236}">
                <a16:creationId xmlns:a16="http://schemas.microsoft.com/office/drawing/2014/main" id="{1FD357AB-C536-40A5-BB4E-AD59A1D930C4}"/>
              </a:ext>
            </a:extLst>
          </p:cNvPr>
          <p:cNvSpPr>
            <a:spLocks noGrp="1"/>
          </p:cNvSpPr>
          <p:nvPr>
            <p:ph type="pic" sz="quarter" idx="14"/>
          </p:nvPr>
        </p:nvSpPr>
        <p:spPr>
          <a:xfrm>
            <a:off x="9759092" y="2118839"/>
            <a:ext cx="2432908" cy="2498880"/>
          </a:xfrm>
          <a:custGeom>
            <a:avLst/>
            <a:gdLst>
              <a:gd name="connsiteX0" fmla="*/ 0 w 2425326"/>
              <a:gd name="connsiteY0" fmla="*/ 0 h 2381426"/>
              <a:gd name="connsiteX1" fmla="*/ 254330 w 2425326"/>
              <a:gd name="connsiteY1" fmla="*/ 0 h 2381426"/>
              <a:gd name="connsiteX2" fmla="*/ 433844 w 2425326"/>
              <a:gd name="connsiteY2" fmla="*/ 25132 h 2381426"/>
              <a:gd name="connsiteX3" fmla="*/ 2424547 w 2425326"/>
              <a:gd name="connsiteY3" fmla="*/ 2186765 h 2381426"/>
              <a:gd name="connsiteX4" fmla="*/ 2425326 w 2425326"/>
              <a:gd name="connsiteY4" fmla="*/ 2202193 h 2381426"/>
              <a:gd name="connsiteX5" fmla="*/ 2425326 w 2425326"/>
              <a:gd name="connsiteY5" fmla="*/ 2381426 h 2381426"/>
              <a:gd name="connsiteX6" fmla="*/ 0 w 2425326"/>
              <a:gd name="connsiteY6" fmla="*/ 2381426 h 2381426"/>
              <a:gd name="connsiteX0" fmla="*/ 0 w 2701627"/>
              <a:gd name="connsiteY0" fmla="*/ 0 h 2419519"/>
              <a:gd name="connsiteX1" fmla="*/ 254330 w 2701627"/>
              <a:gd name="connsiteY1" fmla="*/ 0 h 2419519"/>
              <a:gd name="connsiteX2" fmla="*/ 433844 w 2701627"/>
              <a:gd name="connsiteY2" fmla="*/ 25132 h 2419519"/>
              <a:gd name="connsiteX3" fmla="*/ 2424547 w 2701627"/>
              <a:gd name="connsiteY3" fmla="*/ 2186765 h 2419519"/>
              <a:gd name="connsiteX4" fmla="*/ 2425326 w 2701627"/>
              <a:gd name="connsiteY4" fmla="*/ 2381426 h 2419519"/>
              <a:gd name="connsiteX5" fmla="*/ 0 w 2701627"/>
              <a:gd name="connsiteY5" fmla="*/ 2381426 h 2419519"/>
              <a:gd name="connsiteX6" fmla="*/ 0 w 2701627"/>
              <a:gd name="connsiteY6" fmla="*/ 0 h 2419519"/>
              <a:gd name="connsiteX0" fmla="*/ 0 w 2427563"/>
              <a:gd name="connsiteY0" fmla="*/ 0 h 2381426"/>
              <a:gd name="connsiteX1" fmla="*/ 254330 w 2427563"/>
              <a:gd name="connsiteY1" fmla="*/ 0 h 2381426"/>
              <a:gd name="connsiteX2" fmla="*/ 433844 w 2427563"/>
              <a:gd name="connsiteY2" fmla="*/ 25132 h 2381426"/>
              <a:gd name="connsiteX3" fmla="*/ 2425326 w 2427563"/>
              <a:gd name="connsiteY3" fmla="*/ 2381426 h 2381426"/>
              <a:gd name="connsiteX4" fmla="*/ 0 w 2427563"/>
              <a:gd name="connsiteY4" fmla="*/ 2381426 h 2381426"/>
              <a:gd name="connsiteX5" fmla="*/ 0 w 2427563"/>
              <a:gd name="connsiteY5" fmla="*/ 0 h 2381426"/>
              <a:gd name="connsiteX0" fmla="*/ 0 w 2425384"/>
              <a:gd name="connsiteY0" fmla="*/ 0 h 2381426"/>
              <a:gd name="connsiteX1" fmla="*/ 254330 w 2425384"/>
              <a:gd name="connsiteY1" fmla="*/ 0 h 2381426"/>
              <a:gd name="connsiteX2" fmla="*/ 433844 w 2425384"/>
              <a:gd name="connsiteY2" fmla="*/ 25132 h 2381426"/>
              <a:gd name="connsiteX3" fmla="*/ 2425326 w 2425384"/>
              <a:gd name="connsiteY3" fmla="*/ 2381426 h 2381426"/>
              <a:gd name="connsiteX4" fmla="*/ 0 w 2425384"/>
              <a:gd name="connsiteY4" fmla="*/ 2381426 h 2381426"/>
              <a:gd name="connsiteX5" fmla="*/ 0 w 2425384"/>
              <a:gd name="connsiteY5" fmla="*/ 0 h 2381426"/>
              <a:gd name="connsiteX0" fmla="*/ 0 w 2425326"/>
              <a:gd name="connsiteY0" fmla="*/ 0 h 2381426"/>
              <a:gd name="connsiteX1" fmla="*/ 254330 w 2425326"/>
              <a:gd name="connsiteY1" fmla="*/ 0 h 2381426"/>
              <a:gd name="connsiteX2" fmla="*/ 2425326 w 2425326"/>
              <a:gd name="connsiteY2" fmla="*/ 2381426 h 2381426"/>
              <a:gd name="connsiteX3" fmla="*/ 0 w 2425326"/>
              <a:gd name="connsiteY3" fmla="*/ 2381426 h 2381426"/>
              <a:gd name="connsiteX4" fmla="*/ 0 w 2425326"/>
              <a:gd name="connsiteY4" fmla="*/ 0 h 2381426"/>
              <a:gd name="connsiteX0" fmla="*/ 0 w 2425326"/>
              <a:gd name="connsiteY0" fmla="*/ 0 h 2381426"/>
              <a:gd name="connsiteX1" fmla="*/ 2425326 w 2425326"/>
              <a:gd name="connsiteY1" fmla="*/ 2381426 h 2381426"/>
              <a:gd name="connsiteX2" fmla="*/ 0 w 2425326"/>
              <a:gd name="connsiteY2" fmla="*/ 2381426 h 2381426"/>
              <a:gd name="connsiteX3" fmla="*/ 0 w 2425326"/>
              <a:gd name="connsiteY3" fmla="*/ 0 h 2381426"/>
              <a:gd name="connsiteX0" fmla="*/ 0 w 2425326"/>
              <a:gd name="connsiteY0" fmla="*/ 0 h 2381426"/>
              <a:gd name="connsiteX1" fmla="*/ 2425326 w 2425326"/>
              <a:gd name="connsiteY1" fmla="*/ 2381426 h 2381426"/>
              <a:gd name="connsiteX2" fmla="*/ 0 w 2425326"/>
              <a:gd name="connsiteY2" fmla="*/ 2381426 h 2381426"/>
              <a:gd name="connsiteX3" fmla="*/ 0 w 2425326"/>
              <a:gd name="connsiteY3" fmla="*/ 0 h 2381426"/>
              <a:gd name="connsiteX0" fmla="*/ 0 w 2425326"/>
              <a:gd name="connsiteY0" fmla="*/ 0 h 2381426"/>
              <a:gd name="connsiteX1" fmla="*/ 2425326 w 2425326"/>
              <a:gd name="connsiteY1" fmla="*/ 2381426 h 2381426"/>
              <a:gd name="connsiteX2" fmla="*/ 0 w 2425326"/>
              <a:gd name="connsiteY2" fmla="*/ 2381426 h 2381426"/>
              <a:gd name="connsiteX3" fmla="*/ 0 w 2425326"/>
              <a:gd name="connsiteY3" fmla="*/ 0 h 2381426"/>
              <a:gd name="connsiteX0" fmla="*/ 0 w 2425326"/>
              <a:gd name="connsiteY0" fmla="*/ 0 h 2381426"/>
              <a:gd name="connsiteX1" fmla="*/ 2425326 w 2425326"/>
              <a:gd name="connsiteY1" fmla="*/ 2381426 h 2381426"/>
              <a:gd name="connsiteX2" fmla="*/ 0 w 2425326"/>
              <a:gd name="connsiteY2" fmla="*/ 2381426 h 2381426"/>
              <a:gd name="connsiteX3" fmla="*/ 0 w 2425326"/>
              <a:gd name="connsiteY3" fmla="*/ 0 h 2381426"/>
              <a:gd name="connsiteX0" fmla="*/ 0 w 2425326"/>
              <a:gd name="connsiteY0" fmla="*/ 14 h 2381440"/>
              <a:gd name="connsiteX1" fmla="*/ 2425326 w 2425326"/>
              <a:gd name="connsiteY1" fmla="*/ 2381440 h 2381440"/>
              <a:gd name="connsiteX2" fmla="*/ 0 w 2425326"/>
              <a:gd name="connsiteY2" fmla="*/ 2381440 h 2381440"/>
              <a:gd name="connsiteX3" fmla="*/ 0 w 2425326"/>
              <a:gd name="connsiteY3" fmla="*/ 14 h 2381440"/>
              <a:gd name="connsiteX0" fmla="*/ 0 w 2427169"/>
              <a:gd name="connsiteY0" fmla="*/ 14 h 2381440"/>
              <a:gd name="connsiteX1" fmla="*/ 2425326 w 2427169"/>
              <a:gd name="connsiteY1" fmla="*/ 2381440 h 2381440"/>
              <a:gd name="connsiteX2" fmla="*/ 0 w 2427169"/>
              <a:gd name="connsiteY2" fmla="*/ 2381440 h 2381440"/>
              <a:gd name="connsiteX3" fmla="*/ 0 w 2427169"/>
              <a:gd name="connsiteY3" fmla="*/ 14 h 2381440"/>
            </a:gdLst>
            <a:ahLst/>
            <a:cxnLst>
              <a:cxn ang="0">
                <a:pos x="connsiteX0" y="connsiteY0"/>
              </a:cxn>
              <a:cxn ang="0">
                <a:pos x="connsiteX1" y="connsiteY1"/>
              </a:cxn>
              <a:cxn ang="0">
                <a:pos x="connsiteX2" y="connsiteY2"/>
              </a:cxn>
              <a:cxn ang="0">
                <a:pos x="connsiteX3" y="connsiteY3"/>
              </a:cxn>
            </a:cxnLst>
            <a:rect l="l" t="t" r="r" b="b"/>
            <a:pathLst>
              <a:path w="2427169" h="2381440">
                <a:moveTo>
                  <a:pt x="0" y="14"/>
                </a:moveTo>
                <a:cubicBezTo>
                  <a:pt x="1692362" y="-4985"/>
                  <a:pt x="2470324" y="1326204"/>
                  <a:pt x="2425326" y="2381440"/>
                </a:cubicBezTo>
                <a:lnTo>
                  <a:pt x="0" y="2381440"/>
                </a:lnTo>
                <a:lnTo>
                  <a:pt x="0" y="14"/>
                </a:lnTo>
                <a:close/>
              </a:path>
            </a:pathLst>
          </a:custGeom>
          <a:solidFill>
            <a:schemeClr val="accent6">
              <a:lumMod val="60000"/>
              <a:lumOff val="40000"/>
            </a:schemeClr>
          </a:solidFill>
        </p:spPr>
        <p:txBody>
          <a:bodyPr wrap="square">
            <a:noAutofit/>
          </a:bodyPr>
          <a:lstStyle/>
          <a:p>
            <a:r>
              <a:rPr lang="en-US" dirty="0"/>
              <a:t>Click icon to add picture</a:t>
            </a:r>
          </a:p>
        </p:txBody>
      </p:sp>
      <p:sp>
        <p:nvSpPr>
          <p:cNvPr id="3" name="Footer Placeholder 2">
            <a:extLst>
              <a:ext uri="{FF2B5EF4-FFF2-40B4-BE49-F238E27FC236}">
                <a16:creationId xmlns:a16="http://schemas.microsoft.com/office/drawing/2014/main" id="{C9753C5C-8415-4BF0-810D-A4C22F695ECF}"/>
              </a:ext>
            </a:extLst>
          </p:cNvPr>
          <p:cNvSpPr>
            <a:spLocks noGrp="1"/>
          </p:cNvSpPr>
          <p:nvPr>
            <p:ph type="ftr" sz="quarter" idx="11"/>
          </p:nvPr>
        </p:nvSpPr>
        <p:spPr/>
        <p:txBody>
          <a:bodyPr/>
          <a:lstStyle/>
          <a:p>
            <a:r>
              <a:rPr lang="en-US" dirty="0"/>
              <a:t>Sample Footer Text</a:t>
            </a:r>
          </a:p>
        </p:txBody>
      </p:sp>
      <p:sp>
        <p:nvSpPr>
          <p:cNvPr id="33" name="Picture Placeholder 32">
            <a:extLst>
              <a:ext uri="{FF2B5EF4-FFF2-40B4-BE49-F238E27FC236}">
                <a16:creationId xmlns:a16="http://schemas.microsoft.com/office/drawing/2014/main" id="{EF54B49C-CC16-4438-9923-F41C8E75273E}"/>
              </a:ext>
            </a:extLst>
          </p:cNvPr>
          <p:cNvSpPr>
            <a:spLocks noGrp="1"/>
          </p:cNvSpPr>
          <p:nvPr>
            <p:ph type="pic" sz="quarter" idx="15"/>
          </p:nvPr>
        </p:nvSpPr>
        <p:spPr>
          <a:xfrm>
            <a:off x="7324344" y="4503573"/>
            <a:ext cx="2434622" cy="2354427"/>
          </a:xfrm>
          <a:custGeom>
            <a:avLst/>
            <a:gdLst>
              <a:gd name="connsiteX0" fmla="*/ 0 w 2434622"/>
              <a:gd name="connsiteY0" fmla="*/ 0 h 2381427"/>
              <a:gd name="connsiteX1" fmla="*/ 2434622 w 2434622"/>
              <a:gd name="connsiteY1" fmla="*/ 0 h 2381427"/>
              <a:gd name="connsiteX2" fmla="*/ 2434622 w 2434622"/>
              <a:gd name="connsiteY2" fmla="*/ 2381427 h 2381427"/>
              <a:gd name="connsiteX3" fmla="*/ 0 w 2434622"/>
              <a:gd name="connsiteY3" fmla="*/ 2381427 h 2381427"/>
            </a:gdLst>
            <a:ahLst/>
            <a:cxnLst>
              <a:cxn ang="0">
                <a:pos x="connsiteX0" y="connsiteY0"/>
              </a:cxn>
              <a:cxn ang="0">
                <a:pos x="connsiteX1" y="connsiteY1"/>
              </a:cxn>
              <a:cxn ang="0">
                <a:pos x="connsiteX2" y="connsiteY2"/>
              </a:cxn>
              <a:cxn ang="0">
                <a:pos x="connsiteX3" y="connsiteY3"/>
              </a:cxn>
            </a:cxnLst>
            <a:rect l="l" t="t" r="r" b="b"/>
            <a:pathLst>
              <a:path w="2434622" h="2381427">
                <a:moveTo>
                  <a:pt x="0" y="0"/>
                </a:moveTo>
                <a:lnTo>
                  <a:pt x="2434622" y="0"/>
                </a:lnTo>
                <a:lnTo>
                  <a:pt x="2434622" y="2381427"/>
                </a:lnTo>
                <a:lnTo>
                  <a:pt x="0" y="2381427"/>
                </a:lnTo>
                <a:close/>
              </a:path>
            </a:pathLst>
          </a:custGeom>
          <a:solidFill>
            <a:schemeClr val="accent6">
              <a:lumMod val="60000"/>
              <a:lumOff val="40000"/>
            </a:schemeClr>
          </a:solidFill>
        </p:spPr>
        <p:txBody>
          <a:bodyPr wrap="square">
            <a:noAutofit/>
          </a:bodyPr>
          <a:lstStyle/>
          <a:p>
            <a:r>
              <a:rPr lang="en-US" dirty="0"/>
              <a:t>Click icon to add picture</a:t>
            </a:r>
          </a:p>
        </p:txBody>
      </p:sp>
      <p:sp>
        <p:nvSpPr>
          <p:cNvPr id="36" name="Picture Placeholder 35">
            <a:extLst>
              <a:ext uri="{FF2B5EF4-FFF2-40B4-BE49-F238E27FC236}">
                <a16:creationId xmlns:a16="http://schemas.microsoft.com/office/drawing/2014/main" id="{BC1AB157-27FC-4B7D-9CCA-71C57045CEE4}"/>
              </a:ext>
            </a:extLst>
          </p:cNvPr>
          <p:cNvSpPr>
            <a:spLocks noGrp="1"/>
          </p:cNvSpPr>
          <p:nvPr>
            <p:ph type="pic" sz="quarter" idx="16"/>
          </p:nvPr>
        </p:nvSpPr>
        <p:spPr>
          <a:xfrm>
            <a:off x="9758966" y="4507560"/>
            <a:ext cx="2434622" cy="2350439"/>
          </a:xfrm>
          <a:custGeom>
            <a:avLst/>
            <a:gdLst>
              <a:gd name="connsiteX0" fmla="*/ 0 w 2434622"/>
              <a:gd name="connsiteY0" fmla="*/ 0 h 2342635"/>
              <a:gd name="connsiteX1" fmla="*/ 2434622 w 2434622"/>
              <a:gd name="connsiteY1" fmla="*/ 0 h 2342635"/>
              <a:gd name="connsiteX2" fmla="*/ 2434622 w 2434622"/>
              <a:gd name="connsiteY2" fmla="*/ 2342635 h 2342635"/>
              <a:gd name="connsiteX3" fmla="*/ 0 w 2434622"/>
              <a:gd name="connsiteY3" fmla="*/ 2342635 h 2342635"/>
            </a:gdLst>
            <a:ahLst/>
            <a:cxnLst>
              <a:cxn ang="0">
                <a:pos x="connsiteX0" y="connsiteY0"/>
              </a:cxn>
              <a:cxn ang="0">
                <a:pos x="connsiteX1" y="connsiteY1"/>
              </a:cxn>
              <a:cxn ang="0">
                <a:pos x="connsiteX2" y="connsiteY2"/>
              </a:cxn>
              <a:cxn ang="0">
                <a:pos x="connsiteX3" y="connsiteY3"/>
              </a:cxn>
            </a:cxnLst>
            <a:rect l="l" t="t" r="r" b="b"/>
            <a:pathLst>
              <a:path w="2434622" h="2342635">
                <a:moveTo>
                  <a:pt x="0" y="0"/>
                </a:moveTo>
                <a:lnTo>
                  <a:pt x="2434622" y="0"/>
                </a:lnTo>
                <a:lnTo>
                  <a:pt x="2434622" y="2342635"/>
                </a:lnTo>
                <a:lnTo>
                  <a:pt x="0" y="2342635"/>
                </a:lnTo>
                <a:close/>
              </a:path>
            </a:pathLst>
          </a:custGeom>
          <a:solidFill>
            <a:schemeClr val="accent6"/>
          </a:solidFill>
        </p:spPr>
        <p:txBody>
          <a:bodyPr wrap="square">
            <a:noAutofit/>
          </a:bodyPr>
          <a:lstStyle/>
          <a:p>
            <a:r>
              <a:rPr lang="en-US" dirty="0"/>
              <a:t>Click icon to add picture</a:t>
            </a:r>
          </a:p>
        </p:txBody>
      </p:sp>
      <p:sp>
        <p:nvSpPr>
          <p:cNvPr id="2" name="Date Placeholder 1">
            <a:extLst>
              <a:ext uri="{FF2B5EF4-FFF2-40B4-BE49-F238E27FC236}">
                <a16:creationId xmlns:a16="http://schemas.microsoft.com/office/drawing/2014/main" id="{2A2485D4-41D3-4182-8DFE-2E0713EC0B8A}"/>
              </a:ext>
            </a:extLst>
          </p:cNvPr>
          <p:cNvSpPr>
            <a:spLocks noGrp="1"/>
          </p:cNvSpPr>
          <p:nvPr>
            <p:ph type="dt" sz="half" idx="10"/>
          </p:nvPr>
        </p:nvSpPr>
        <p:spPr/>
        <p:txBody>
          <a:bodyPr/>
          <a:lstStyle>
            <a:lvl1pPr>
              <a:defRPr>
                <a:solidFill>
                  <a:schemeClr val="bg2"/>
                </a:solidFill>
              </a:defRPr>
            </a:lvl1pPr>
          </a:lstStyle>
          <a:p>
            <a:r>
              <a:rPr lang="en-US" dirty="0"/>
              <a:t>2/8/20XX</a:t>
            </a:r>
          </a:p>
        </p:txBody>
      </p:sp>
      <p:sp>
        <p:nvSpPr>
          <p:cNvPr id="4" name="Slide Number Placeholder 3">
            <a:extLst>
              <a:ext uri="{FF2B5EF4-FFF2-40B4-BE49-F238E27FC236}">
                <a16:creationId xmlns:a16="http://schemas.microsoft.com/office/drawing/2014/main" id="{545EBFEA-4321-48C4-9CA1-43517540C698}"/>
              </a:ext>
            </a:extLst>
          </p:cNvPr>
          <p:cNvSpPr>
            <a:spLocks noGrp="1"/>
          </p:cNvSpPr>
          <p:nvPr>
            <p:ph type="sldNum" sz="quarter" idx="12"/>
          </p:nvPr>
        </p:nvSpPr>
        <p:spPr/>
        <p:txBody>
          <a:bodyPr/>
          <a:lstStyle>
            <a:lvl1pPr>
              <a:defRPr>
                <a:solidFill>
                  <a:schemeClr val="bg2"/>
                </a:solidFill>
              </a:defRPr>
            </a:lvl1pPr>
          </a:lstStyle>
          <a:p>
            <a:fld id="{08AB70BE-1769-45B8-85A6-0C837432C7E6}" type="slidenum">
              <a:rPr lang="en-US" smtClean="0"/>
              <a:pPr/>
              <a:t>‹#›</a:t>
            </a:fld>
            <a:endParaRPr lang="en-US" dirty="0"/>
          </a:p>
        </p:txBody>
      </p:sp>
    </p:spTree>
    <p:extLst>
      <p:ext uri="{BB962C8B-B14F-4D97-AF65-F5344CB8AC3E}">
        <p14:creationId xmlns:p14="http://schemas.microsoft.com/office/powerpoint/2010/main" val="318866592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11_Content 3 colum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C51886-4F39-4E3E-948D-DBC73F267AED}"/>
              </a:ext>
            </a:extLst>
          </p:cNvPr>
          <p:cNvSpPr>
            <a:spLocks noGrp="1"/>
          </p:cNvSpPr>
          <p:nvPr>
            <p:ph type="title"/>
          </p:nvPr>
        </p:nvSpPr>
        <p:spPr>
          <a:xfrm>
            <a:off x="838200" y="448056"/>
            <a:ext cx="10515600" cy="1325563"/>
          </a:xfrm>
        </p:spPr>
        <p:txBody>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4B2C7B2A-B6BE-46FD-9278-A5246BF7EEB8}"/>
              </a:ext>
            </a:extLst>
          </p:cNvPr>
          <p:cNvSpPr>
            <a:spLocks noGrp="1"/>
          </p:cNvSpPr>
          <p:nvPr>
            <p:ph type="body" idx="1"/>
          </p:nvPr>
        </p:nvSpPr>
        <p:spPr>
          <a:xfrm>
            <a:off x="839788" y="1681163"/>
            <a:ext cx="3200400" cy="823912"/>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BAE85295-E4B5-4D75-954F-B07A2F4CABF8}"/>
              </a:ext>
            </a:extLst>
          </p:cNvPr>
          <p:cNvSpPr>
            <a:spLocks noGrp="1"/>
          </p:cNvSpPr>
          <p:nvPr>
            <p:ph sz="half" idx="2"/>
          </p:nvPr>
        </p:nvSpPr>
        <p:spPr>
          <a:xfrm>
            <a:off x="839788" y="2635623"/>
            <a:ext cx="3200400" cy="3554039"/>
          </a:xfrm>
        </p:spPr>
        <p:txBody>
          <a:bodyPr>
            <a:normAutofit/>
          </a:bodyPr>
          <a:lstStyle>
            <a:lvl1pPr marL="283464" indent="-283464">
              <a:defRPr sz="1400"/>
            </a:lvl1pPr>
            <a:lvl2pPr marL="283464" indent="-283464">
              <a:defRPr sz="1400"/>
            </a:lvl2pPr>
            <a:lvl3pPr marL="283464" indent="-283464">
              <a:defRPr sz="1400"/>
            </a:lvl3pPr>
            <a:lvl4pPr marL="283464" indent="-283464">
              <a:defRPr sz="1400"/>
            </a:lvl4pPr>
            <a:lvl5pPr marL="283464" indent="-283464">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E687ABF0-C78D-4589-8FA5-0D6238B4B084}"/>
              </a:ext>
            </a:extLst>
          </p:cNvPr>
          <p:cNvSpPr>
            <a:spLocks noGrp="1"/>
          </p:cNvSpPr>
          <p:nvPr>
            <p:ph type="body" sz="quarter" idx="3"/>
          </p:nvPr>
        </p:nvSpPr>
        <p:spPr>
          <a:xfrm>
            <a:off x="4496597" y="1679012"/>
            <a:ext cx="3200400" cy="823912"/>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EC6A4064-2E0A-4FC3-837B-14EC0EF3A652}"/>
              </a:ext>
            </a:extLst>
          </p:cNvPr>
          <p:cNvSpPr>
            <a:spLocks noGrp="1"/>
          </p:cNvSpPr>
          <p:nvPr>
            <p:ph sz="quarter" idx="4"/>
          </p:nvPr>
        </p:nvSpPr>
        <p:spPr>
          <a:xfrm>
            <a:off x="4496597" y="2633472"/>
            <a:ext cx="3200400" cy="3554040"/>
          </a:xfrm>
        </p:spPr>
        <p:txBody>
          <a:bodyPr>
            <a:normAutofit/>
          </a:bodyPr>
          <a:lstStyle>
            <a:lvl1pPr marL="283464" indent="-283464">
              <a:defRPr sz="1400"/>
            </a:lvl1pPr>
            <a:lvl2pPr marL="283464" indent="-283464">
              <a:defRPr sz="1400"/>
            </a:lvl2pPr>
            <a:lvl3pPr marL="283464" indent="-283464">
              <a:defRPr sz="1400"/>
            </a:lvl3pPr>
            <a:lvl4pPr marL="283464" indent="-283464">
              <a:defRPr sz="1400"/>
            </a:lvl4pPr>
            <a:lvl5pPr marL="283464" indent="-283464">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4">
            <a:extLst>
              <a:ext uri="{FF2B5EF4-FFF2-40B4-BE49-F238E27FC236}">
                <a16:creationId xmlns:a16="http://schemas.microsoft.com/office/drawing/2014/main" id="{255FA165-37DF-4E15-9395-3DD34C0F1CC8}"/>
              </a:ext>
            </a:extLst>
          </p:cNvPr>
          <p:cNvSpPr>
            <a:spLocks noGrp="1"/>
          </p:cNvSpPr>
          <p:nvPr>
            <p:ph type="body" sz="quarter" idx="13"/>
          </p:nvPr>
        </p:nvSpPr>
        <p:spPr>
          <a:xfrm>
            <a:off x="8153406" y="1682496"/>
            <a:ext cx="3200400" cy="823912"/>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1" name="Content Placeholder 5">
            <a:extLst>
              <a:ext uri="{FF2B5EF4-FFF2-40B4-BE49-F238E27FC236}">
                <a16:creationId xmlns:a16="http://schemas.microsoft.com/office/drawing/2014/main" id="{CAFAE5B4-E9C2-4CEE-AE3C-EAD0E4227781}"/>
              </a:ext>
            </a:extLst>
          </p:cNvPr>
          <p:cNvSpPr>
            <a:spLocks noGrp="1"/>
          </p:cNvSpPr>
          <p:nvPr>
            <p:ph sz="quarter" idx="14"/>
          </p:nvPr>
        </p:nvSpPr>
        <p:spPr>
          <a:xfrm>
            <a:off x="8153406" y="2633472"/>
            <a:ext cx="3200400" cy="3554040"/>
          </a:xfrm>
        </p:spPr>
        <p:txBody>
          <a:bodyPr>
            <a:normAutofit/>
          </a:bodyPr>
          <a:lstStyle>
            <a:lvl1pPr marL="283464" indent="-283464">
              <a:defRPr sz="1400"/>
            </a:lvl1pPr>
            <a:lvl2pPr marL="283464" indent="-283464">
              <a:defRPr sz="1400"/>
            </a:lvl2pPr>
            <a:lvl3pPr marL="283464" indent="-283464">
              <a:defRPr sz="1400"/>
            </a:lvl3pPr>
            <a:lvl4pPr marL="283464" indent="-283464">
              <a:defRPr sz="1400"/>
            </a:lvl4pPr>
            <a:lvl5pPr marL="283464" indent="-283464">
              <a:defRPr sz="14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8" name="Footer Placeholder 7">
            <a:extLst>
              <a:ext uri="{FF2B5EF4-FFF2-40B4-BE49-F238E27FC236}">
                <a16:creationId xmlns:a16="http://schemas.microsoft.com/office/drawing/2014/main" id="{F14EC709-AAD9-475C-AC6A-943A8E872A97}"/>
              </a:ext>
            </a:extLst>
          </p:cNvPr>
          <p:cNvSpPr>
            <a:spLocks noGrp="1"/>
          </p:cNvSpPr>
          <p:nvPr>
            <p:ph type="ftr" sz="quarter" idx="11"/>
          </p:nvPr>
        </p:nvSpPr>
        <p:spPr/>
        <p:txBody>
          <a:bodyPr/>
          <a:lstStyle/>
          <a:p>
            <a:r>
              <a:rPr lang="en-US" dirty="0"/>
              <a:t>Sample Footer Text</a:t>
            </a:r>
          </a:p>
        </p:txBody>
      </p:sp>
      <p:sp>
        <p:nvSpPr>
          <p:cNvPr id="7" name="Date Placeholder 6">
            <a:extLst>
              <a:ext uri="{FF2B5EF4-FFF2-40B4-BE49-F238E27FC236}">
                <a16:creationId xmlns:a16="http://schemas.microsoft.com/office/drawing/2014/main" id="{38E3C169-8D29-4CC4-9581-748178F3C00A}"/>
              </a:ext>
            </a:extLst>
          </p:cNvPr>
          <p:cNvSpPr>
            <a:spLocks noGrp="1"/>
          </p:cNvSpPr>
          <p:nvPr>
            <p:ph type="dt" sz="half" idx="10"/>
          </p:nvPr>
        </p:nvSpPr>
        <p:spPr/>
        <p:txBody>
          <a:bodyPr/>
          <a:lstStyle>
            <a:lvl1pPr>
              <a:defRPr>
                <a:solidFill>
                  <a:schemeClr val="bg2"/>
                </a:solidFill>
              </a:defRPr>
            </a:lvl1pPr>
          </a:lstStyle>
          <a:p>
            <a:r>
              <a:rPr lang="en-US" dirty="0"/>
              <a:t>2/8/20XX</a:t>
            </a:r>
          </a:p>
        </p:txBody>
      </p:sp>
      <p:sp>
        <p:nvSpPr>
          <p:cNvPr id="9" name="Slide Number Placeholder 8">
            <a:extLst>
              <a:ext uri="{FF2B5EF4-FFF2-40B4-BE49-F238E27FC236}">
                <a16:creationId xmlns:a16="http://schemas.microsoft.com/office/drawing/2014/main" id="{020C0E3E-587D-46EB-AAF5-011C137B0309}"/>
              </a:ext>
            </a:extLst>
          </p:cNvPr>
          <p:cNvSpPr>
            <a:spLocks noGrp="1"/>
          </p:cNvSpPr>
          <p:nvPr>
            <p:ph type="sldNum" sz="quarter" idx="12"/>
          </p:nvPr>
        </p:nvSpPr>
        <p:spPr/>
        <p:txBody>
          <a:bodyPr/>
          <a:lstStyle>
            <a:lvl1pPr>
              <a:defRPr>
                <a:solidFill>
                  <a:schemeClr val="bg2"/>
                </a:solidFill>
              </a:defRPr>
            </a:lvl1pPr>
          </a:lstStyle>
          <a:p>
            <a:fld id="{08AB70BE-1769-45B8-85A6-0C837432C7E6}" type="slidenum">
              <a:rPr lang="en-US" smtClean="0"/>
              <a:pPr/>
              <a:t>‹#›</a:t>
            </a:fld>
            <a:endParaRPr lang="en-US" dirty="0"/>
          </a:p>
        </p:txBody>
      </p:sp>
    </p:spTree>
    <p:extLst>
      <p:ext uri="{BB962C8B-B14F-4D97-AF65-F5344CB8AC3E}">
        <p14:creationId xmlns:p14="http://schemas.microsoft.com/office/powerpoint/2010/main" val="361935631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13_Closing">
    <p:spTree>
      <p:nvGrpSpPr>
        <p:cNvPr id="1" name=""/>
        <p:cNvGrpSpPr/>
        <p:nvPr/>
      </p:nvGrpSpPr>
      <p:grpSpPr>
        <a:xfrm>
          <a:off x="0" y="0"/>
          <a:ext cx="0" cy="0"/>
          <a:chOff x="0" y="0"/>
          <a:chExt cx="0" cy="0"/>
        </a:xfrm>
      </p:grpSpPr>
      <p:sp useBgFill="1">
        <p:nvSpPr>
          <p:cNvPr id="7" name="Rectangle 6">
            <a:extLst>
              <a:ext uri="{FF2B5EF4-FFF2-40B4-BE49-F238E27FC236}">
                <a16:creationId xmlns:a16="http://schemas.microsoft.com/office/drawing/2014/main" id="{0BAB19D3-90A9-40E5-BED8-289A8919A7C7}"/>
              </a:ext>
              <a:ext uri="{C183D7F6-B498-43B3-948B-1728B52AA6E4}">
                <adec:decorative xmlns:adec="http://schemas.microsoft.com/office/drawing/2017/decorative" val="1"/>
              </a:ext>
            </a:extLst>
          </p:cNvPr>
          <p:cNvSpPr/>
          <p:nvPr userDrawn="1"/>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itle 1">
            <a:extLst>
              <a:ext uri="{FF2B5EF4-FFF2-40B4-BE49-F238E27FC236}">
                <a16:creationId xmlns:a16="http://schemas.microsoft.com/office/drawing/2014/main" id="{4AD247D9-20CF-4BAD-906D-66DB8B85270B}"/>
              </a:ext>
            </a:extLst>
          </p:cNvPr>
          <p:cNvSpPr>
            <a:spLocks noGrp="1"/>
          </p:cNvSpPr>
          <p:nvPr>
            <p:ph type="title"/>
          </p:nvPr>
        </p:nvSpPr>
        <p:spPr>
          <a:xfrm>
            <a:off x="5963479" y="596393"/>
            <a:ext cx="5618922" cy="1542507"/>
          </a:xfrm>
        </p:spPr>
        <p:txBody>
          <a:bodyPr/>
          <a:lstStyle>
            <a:lvl1pPr>
              <a:defRPr>
                <a:solidFill>
                  <a:schemeClr val="bg2"/>
                </a:solidFill>
              </a:defRPr>
            </a:lvl1pPr>
          </a:lstStyle>
          <a:p>
            <a:r>
              <a:rPr lang="en-US">
                <a:solidFill>
                  <a:srgbClr val="FFFFFF"/>
                </a:solidFill>
              </a:rPr>
              <a:t>Click to edit Master title style</a:t>
            </a:r>
            <a:endParaRPr lang="en-US" dirty="0">
              <a:solidFill>
                <a:srgbClr val="FFFFFF"/>
              </a:solidFill>
            </a:endParaRPr>
          </a:p>
        </p:txBody>
      </p:sp>
      <p:sp>
        <p:nvSpPr>
          <p:cNvPr id="16" name="Picture Placeholder 15">
            <a:extLst>
              <a:ext uri="{FF2B5EF4-FFF2-40B4-BE49-F238E27FC236}">
                <a16:creationId xmlns:a16="http://schemas.microsoft.com/office/drawing/2014/main" id="{80E4B7A8-67F1-4290-B537-DE49AD9FBFF7}"/>
              </a:ext>
              <a:ext uri="{C183D7F6-B498-43B3-948B-1728B52AA6E4}">
                <adec:decorative xmlns:adec="http://schemas.microsoft.com/office/drawing/2017/decorative" val="0"/>
              </a:ext>
            </a:extLst>
          </p:cNvPr>
          <p:cNvSpPr>
            <a:spLocks noGrp="1"/>
          </p:cNvSpPr>
          <p:nvPr>
            <p:ph type="pic" sz="quarter" idx="13"/>
          </p:nvPr>
        </p:nvSpPr>
        <p:spPr>
          <a:xfrm>
            <a:off x="0" y="-1"/>
            <a:ext cx="5181600" cy="6857999"/>
          </a:xfrm>
          <a:custGeom>
            <a:avLst/>
            <a:gdLst>
              <a:gd name="connsiteX0" fmla="*/ 0 w 5181600"/>
              <a:gd name="connsiteY0" fmla="*/ 0 h 6857999"/>
              <a:gd name="connsiteX1" fmla="*/ 5181600 w 5181600"/>
              <a:gd name="connsiteY1" fmla="*/ 0 h 6857999"/>
              <a:gd name="connsiteX2" fmla="*/ 5181600 w 5181600"/>
              <a:gd name="connsiteY2" fmla="*/ 4504871 h 6857999"/>
              <a:gd name="connsiteX3" fmla="*/ 5181598 w 5181600"/>
              <a:gd name="connsiteY3" fmla="*/ 4504830 h 6857999"/>
              <a:gd name="connsiteX4" fmla="*/ 5175215 w 5181600"/>
              <a:gd name="connsiteY4" fmla="*/ 4639646 h 6857999"/>
              <a:gd name="connsiteX5" fmla="*/ 2983485 w 5181600"/>
              <a:gd name="connsiteY5" fmla="*/ 6845334 h 6857999"/>
              <a:gd name="connsiteX6" fmla="*/ 2749639 w 5181600"/>
              <a:gd name="connsiteY6" fmla="*/ 6857142 h 6857999"/>
              <a:gd name="connsiteX7" fmla="*/ 2749639 w 5181600"/>
              <a:gd name="connsiteY7" fmla="*/ 6857999 h 6857999"/>
              <a:gd name="connsiteX8" fmla="*/ 0 w 5181600"/>
              <a:gd name="connsiteY8" fmla="*/ 6857999 h 68579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181600" h="6857999">
                <a:moveTo>
                  <a:pt x="0" y="0"/>
                </a:moveTo>
                <a:lnTo>
                  <a:pt x="5181600" y="0"/>
                </a:lnTo>
                <a:lnTo>
                  <a:pt x="5181600" y="4504871"/>
                </a:lnTo>
                <a:lnTo>
                  <a:pt x="5181598" y="4504830"/>
                </a:lnTo>
                <a:lnTo>
                  <a:pt x="5175215" y="4639646"/>
                </a:lnTo>
                <a:cubicBezTo>
                  <a:pt x="5064605" y="5801747"/>
                  <a:pt x="4143475" y="6727530"/>
                  <a:pt x="2983485" y="6845334"/>
                </a:cubicBezTo>
                <a:lnTo>
                  <a:pt x="2749639" y="6857142"/>
                </a:lnTo>
                <a:lnTo>
                  <a:pt x="2749639" y="6857999"/>
                </a:lnTo>
                <a:lnTo>
                  <a:pt x="0" y="6857999"/>
                </a:lnTo>
                <a:close/>
              </a:path>
            </a:pathLst>
          </a:custGeom>
          <a:solidFill>
            <a:schemeClr val="accent6"/>
          </a:solidFill>
        </p:spPr>
        <p:txBody>
          <a:bodyPr wrap="square">
            <a:noAutofit/>
          </a:bodyPr>
          <a:lstStyle/>
          <a:p>
            <a:r>
              <a:rPr lang="en-US" dirty="0"/>
              <a:t>Click icon to add picture</a:t>
            </a:r>
          </a:p>
        </p:txBody>
      </p:sp>
      <p:sp>
        <p:nvSpPr>
          <p:cNvPr id="13" name="Content Placeholder 2">
            <a:extLst>
              <a:ext uri="{FF2B5EF4-FFF2-40B4-BE49-F238E27FC236}">
                <a16:creationId xmlns:a16="http://schemas.microsoft.com/office/drawing/2014/main" id="{E5EAFE93-40B7-4FF8-BEE7-E39911ECD80B}"/>
              </a:ext>
            </a:extLst>
          </p:cNvPr>
          <p:cNvSpPr>
            <a:spLocks noGrp="1"/>
          </p:cNvSpPr>
          <p:nvPr>
            <p:ph idx="1"/>
          </p:nvPr>
        </p:nvSpPr>
        <p:spPr>
          <a:xfrm>
            <a:off x="5963478" y="2138901"/>
            <a:ext cx="5618922" cy="4033299"/>
          </a:xfrm>
        </p:spPr>
        <p:txBody>
          <a:bodyPr>
            <a:normAutofit/>
          </a:bodyPr>
          <a:lstStyle>
            <a:lvl1pPr>
              <a:buNone/>
              <a:defRPr>
                <a:solidFill>
                  <a:schemeClr val="bg2"/>
                </a:solidFill>
              </a:defRPr>
            </a:lvl1pPr>
          </a:lstStyle>
          <a:p>
            <a:pPr lvl="0"/>
            <a:r>
              <a:rPr lang="en-US">
                <a:solidFill>
                  <a:srgbClr val="FFFFFF"/>
                </a:solidFill>
              </a:rPr>
              <a:t>Click to edit Master text styles</a:t>
            </a:r>
          </a:p>
        </p:txBody>
      </p:sp>
      <p:sp>
        <p:nvSpPr>
          <p:cNvPr id="14" name="Freeform: Shape 13">
            <a:extLst>
              <a:ext uri="{FF2B5EF4-FFF2-40B4-BE49-F238E27FC236}">
                <a16:creationId xmlns:a16="http://schemas.microsoft.com/office/drawing/2014/main" id="{C752B41F-4B4E-4E1F-9191-6BB3F421EDEC}"/>
              </a:ext>
              <a:ext uri="{C183D7F6-B498-43B3-948B-1728B52AA6E4}">
                <adec:decorative xmlns:adec="http://schemas.microsoft.com/office/drawing/2017/decorative" val="1"/>
              </a:ext>
            </a:extLst>
          </p:cNvPr>
          <p:cNvSpPr/>
          <p:nvPr userDrawn="1"/>
        </p:nvSpPr>
        <p:spPr>
          <a:xfrm rot="5400000">
            <a:off x="4005014" y="3249456"/>
            <a:ext cx="2353172" cy="4863918"/>
          </a:xfrm>
          <a:custGeom>
            <a:avLst/>
            <a:gdLst>
              <a:gd name="connsiteX0" fmla="*/ 2352312 w 2353172"/>
              <a:gd name="connsiteY0" fmla="*/ 0 h 4863918"/>
              <a:gd name="connsiteX1" fmla="*/ 2353172 w 2353172"/>
              <a:gd name="connsiteY1" fmla="*/ 0 h 4863918"/>
              <a:gd name="connsiteX2" fmla="*/ 2353172 w 2353172"/>
              <a:gd name="connsiteY2" fmla="*/ 4863918 h 4863918"/>
              <a:gd name="connsiteX3" fmla="*/ 2352312 w 2353172"/>
              <a:gd name="connsiteY3" fmla="*/ 4863918 h 4863918"/>
              <a:gd name="connsiteX4" fmla="*/ 2340504 w 2353172"/>
              <a:gd name="connsiteY4" fmla="*/ 4630072 h 4863918"/>
              <a:gd name="connsiteX5" fmla="*/ 134816 w 2353172"/>
              <a:gd name="connsiteY5" fmla="*/ 2438342 h 4863918"/>
              <a:gd name="connsiteX6" fmla="*/ 0 w 2353172"/>
              <a:gd name="connsiteY6" fmla="*/ 2431959 h 4863918"/>
              <a:gd name="connsiteX7" fmla="*/ 134816 w 2353172"/>
              <a:gd name="connsiteY7" fmla="*/ 2425576 h 4863918"/>
              <a:gd name="connsiteX8" fmla="*/ 2340504 w 2353172"/>
              <a:gd name="connsiteY8" fmla="*/ 233845 h 4863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3172" h="4863918">
                <a:moveTo>
                  <a:pt x="2352312" y="0"/>
                </a:moveTo>
                <a:lnTo>
                  <a:pt x="2353172" y="0"/>
                </a:lnTo>
                <a:lnTo>
                  <a:pt x="2353172" y="4863918"/>
                </a:lnTo>
                <a:lnTo>
                  <a:pt x="2352312" y="4863918"/>
                </a:lnTo>
                <a:lnTo>
                  <a:pt x="2340504" y="4630072"/>
                </a:lnTo>
                <a:cubicBezTo>
                  <a:pt x="2222700" y="3470082"/>
                  <a:pt x="1296917" y="2548952"/>
                  <a:pt x="134816" y="2438342"/>
                </a:cubicBezTo>
                <a:lnTo>
                  <a:pt x="0" y="2431959"/>
                </a:lnTo>
                <a:lnTo>
                  <a:pt x="134816" y="2425576"/>
                </a:lnTo>
                <a:cubicBezTo>
                  <a:pt x="1296917" y="2314966"/>
                  <a:pt x="2222700" y="1393835"/>
                  <a:pt x="2340504" y="233845"/>
                </a:cubicBezTo>
                <a:close/>
              </a:path>
            </a:pathLst>
          </a:cu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18" name="Freeform: Shape 17">
            <a:extLst>
              <a:ext uri="{FF2B5EF4-FFF2-40B4-BE49-F238E27FC236}">
                <a16:creationId xmlns:a16="http://schemas.microsoft.com/office/drawing/2014/main" id="{E3EFD1DB-7478-445F-ACEF-64BE4DFEC83E}"/>
              </a:ext>
              <a:ext uri="{C183D7F6-B498-43B3-948B-1728B52AA6E4}">
                <adec:decorative xmlns:adec="http://schemas.microsoft.com/office/drawing/2017/decorative" val="1"/>
              </a:ext>
            </a:extLst>
          </p:cNvPr>
          <p:cNvSpPr/>
          <p:nvPr userDrawn="1"/>
        </p:nvSpPr>
        <p:spPr>
          <a:xfrm rot="5400000">
            <a:off x="4005012" y="3249456"/>
            <a:ext cx="2353172" cy="4863918"/>
          </a:xfrm>
          <a:custGeom>
            <a:avLst/>
            <a:gdLst>
              <a:gd name="connsiteX0" fmla="*/ 2352312 w 2353172"/>
              <a:gd name="connsiteY0" fmla="*/ 0 h 4863918"/>
              <a:gd name="connsiteX1" fmla="*/ 2353172 w 2353172"/>
              <a:gd name="connsiteY1" fmla="*/ 0 h 4863918"/>
              <a:gd name="connsiteX2" fmla="*/ 2353172 w 2353172"/>
              <a:gd name="connsiteY2" fmla="*/ 4863918 h 4863918"/>
              <a:gd name="connsiteX3" fmla="*/ 2352312 w 2353172"/>
              <a:gd name="connsiteY3" fmla="*/ 4863918 h 4863918"/>
              <a:gd name="connsiteX4" fmla="*/ 2340504 w 2353172"/>
              <a:gd name="connsiteY4" fmla="*/ 4630072 h 4863918"/>
              <a:gd name="connsiteX5" fmla="*/ 134816 w 2353172"/>
              <a:gd name="connsiteY5" fmla="*/ 2438342 h 4863918"/>
              <a:gd name="connsiteX6" fmla="*/ 0 w 2353172"/>
              <a:gd name="connsiteY6" fmla="*/ 2431959 h 4863918"/>
              <a:gd name="connsiteX7" fmla="*/ 134816 w 2353172"/>
              <a:gd name="connsiteY7" fmla="*/ 2425576 h 4863918"/>
              <a:gd name="connsiteX8" fmla="*/ 2340504 w 2353172"/>
              <a:gd name="connsiteY8" fmla="*/ 233845 h 48639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353172" h="4863918">
                <a:moveTo>
                  <a:pt x="2352312" y="0"/>
                </a:moveTo>
                <a:lnTo>
                  <a:pt x="2353172" y="0"/>
                </a:lnTo>
                <a:lnTo>
                  <a:pt x="2353172" y="4863918"/>
                </a:lnTo>
                <a:lnTo>
                  <a:pt x="2352312" y="4863918"/>
                </a:lnTo>
                <a:lnTo>
                  <a:pt x="2340504" y="4630072"/>
                </a:lnTo>
                <a:cubicBezTo>
                  <a:pt x="2222700" y="3470082"/>
                  <a:pt x="1296917" y="2548952"/>
                  <a:pt x="134816" y="2438342"/>
                </a:cubicBezTo>
                <a:lnTo>
                  <a:pt x="0" y="2431959"/>
                </a:lnTo>
                <a:lnTo>
                  <a:pt x="134816" y="2425576"/>
                </a:lnTo>
                <a:cubicBezTo>
                  <a:pt x="1296917" y="2314966"/>
                  <a:pt x="2222700" y="1393835"/>
                  <a:pt x="2340504" y="233845"/>
                </a:cubicBezTo>
                <a:close/>
              </a:path>
            </a:pathLst>
          </a:custGeom>
          <a:solidFill>
            <a:schemeClr val="accent2">
              <a:lumMod val="75000"/>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sp>
        <p:nvSpPr>
          <p:cNvPr id="3" name="Footer Placeholder 2">
            <a:extLst>
              <a:ext uri="{FF2B5EF4-FFF2-40B4-BE49-F238E27FC236}">
                <a16:creationId xmlns:a16="http://schemas.microsoft.com/office/drawing/2014/main" id="{C9753C5C-8415-4BF0-810D-A4C22F695ECF}"/>
              </a:ext>
            </a:extLst>
          </p:cNvPr>
          <p:cNvSpPr>
            <a:spLocks noGrp="1"/>
          </p:cNvSpPr>
          <p:nvPr>
            <p:ph type="ftr" sz="quarter" idx="11"/>
          </p:nvPr>
        </p:nvSpPr>
        <p:spPr/>
        <p:txBody>
          <a:bodyPr/>
          <a:lstStyle>
            <a:lvl1pPr>
              <a:defRPr>
                <a:solidFill>
                  <a:schemeClr val="bg2"/>
                </a:solidFill>
              </a:defRPr>
            </a:lvl1pPr>
          </a:lstStyle>
          <a:p>
            <a:r>
              <a:rPr lang="en-US" dirty="0"/>
              <a:t>Sample Footer Text</a:t>
            </a:r>
          </a:p>
        </p:txBody>
      </p:sp>
      <p:sp>
        <p:nvSpPr>
          <p:cNvPr id="2" name="Date Placeholder 1">
            <a:extLst>
              <a:ext uri="{FF2B5EF4-FFF2-40B4-BE49-F238E27FC236}">
                <a16:creationId xmlns:a16="http://schemas.microsoft.com/office/drawing/2014/main" id="{2A2485D4-41D3-4182-8DFE-2E0713EC0B8A}"/>
              </a:ext>
            </a:extLst>
          </p:cNvPr>
          <p:cNvSpPr>
            <a:spLocks noGrp="1"/>
          </p:cNvSpPr>
          <p:nvPr>
            <p:ph type="dt" sz="half" idx="10"/>
          </p:nvPr>
        </p:nvSpPr>
        <p:spPr/>
        <p:txBody>
          <a:bodyPr/>
          <a:lstStyle>
            <a:lvl1pPr>
              <a:defRPr>
                <a:solidFill>
                  <a:schemeClr val="bg2"/>
                </a:solidFill>
              </a:defRPr>
            </a:lvl1pPr>
          </a:lstStyle>
          <a:p>
            <a:r>
              <a:rPr lang="en-US" dirty="0"/>
              <a:t>2/8/20XX</a:t>
            </a:r>
          </a:p>
        </p:txBody>
      </p:sp>
      <p:sp>
        <p:nvSpPr>
          <p:cNvPr id="4" name="Slide Number Placeholder 3">
            <a:extLst>
              <a:ext uri="{FF2B5EF4-FFF2-40B4-BE49-F238E27FC236}">
                <a16:creationId xmlns:a16="http://schemas.microsoft.com/office/drawing/2014/main" id="{545EBFEA-4321-48C4-9CA1-43517540C698}"/>
              </a:ext>
            </a:extLst>
          </p:cNvPr>
          <p:cNvSpPr>
            <a:spLocks noGrp="1"/>
          </p:cNvSpPr>
          <p:nvPr>
            <p:ph type="sldNum" sz="quarter" idx="12"/>
          </p:nvPr>
        </p:nvSpPr>
        <p:spPr/>
        <p:txBody>
          <a:bodyPr/>
          <a:lstStyle>
            <a:lvl1pPr>
              <a:defRPr>
                <a:solidFill>
                  <a:schemeClr val="bg2"/>
                </a:solidFill>
              </a:defRPr>
            </a:lvl1pPr>
          </a:lstStyle>
          <a:p>
            <a:fld id="{08AB70BE-1769-45B8-85A6-0C837432C7E6}" type="slidenum">
              <a:rPr lang="en-US" smtClean="0"/>
              <a:pPr/>
              <a:t>‹#›</a:t>
            </a:fld>
            <a:endParaRPr lang="en-US" dirty="0"/>
          </a:p>
        </p:txBody>
      </p:sp>
    </p:spTree>
    <p:extLst>
      <p:ext uri="{BB962C8B-B14F-4D97-AF65-F5344CB8AC3E}">
        <p14:creationId xmlns:p14="http://schemas.microsoft.com/office/powerpoint/2010/main" val="94734632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8CDD6B-EC2F-4242-BB01-3ADB2EA056C2}"/>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506E81A-1139-4F60-ADAD-CDBFA2DA7B2F}"/>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71CA7DA-A3ED-424E-96DB-EAC43B3A9C8C}"/>
              </a:ext>
            </a:extLst>
          </p:cNvPr>
          <p:cNvSpPr>
            <a:spLocks noGrp="1"/>
          </p:cNvSpPr>
          <p:nvPr>
            <p:ph type="dt" sz="half" idx="10"/>
          </p:nvPr>
        </p:nvSpPr>
        <p:spPr/>
        <p:txBody>
          <a:bodyPr/>
          <a:lstStyle/>
          <a:p>
            <a:fld id="{E574BDDD-E77C-4F65-80AE-A2B49D0566BE}" type="datetimeFigureOut">
              <a:rPr lang="en-US" smtClean="0"/>
              <a:t>6/21/2023</a:t>
            </a:fld>
            <a:endParaRPr lang="en-US"/>
          </a:p>
        </p:txBody>
      </p:sp>
      <p:sp>
        <p:nvSpPr>
          <p:cNvPr id="5" name="Footer Placeholder 4">
            <a:extLst>
              <a:ext uri="{FF2B5EF4-FFF2-40B4-BE49-F238E27FC236}">
                <a16:creationId xmlns:a16="http://schemas.microsoft.com/office/drawing/2014/main" id="{A5620E7B-DE6B-4599-AB9A-D6E6D1C52A4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E598F17-D1A4-4B40-8467-04543C7AB05F}"/>
              </a:ext>
            </a:extLst>
          </p:cNvPr>
          <p:cNvSpPr>
            <a:spLocks noGrp="1"/>
          </p:cNvSpPr>
          <p:nvPr>
            <p:ph type="sldNum" sz="quarter" idx="12"/>
          </p:nvPr>
        </p:nvSpPr>
        <p:spPr/>
        <p:txBody>
          <a:bodyPr/>
          <a:lstStyle/>
          <a:p>
            <a:fld id="{6C689097-B4E2-4F9F-9CBE-5C04691F4EBF}" type="slidenum">
              <a:rPr lang="en-US" smtClean="0"/>
              <a:t>‹#›</a:t>
            </a:fld>
            <a:endParaRPr lang="en-US"/>
          </a:p>
        </p:txBody>
      </p:sp>
    </p:spTree>
    <p:extLst>
      <p:ext uri="{BB962C8B-B14F-4D97-AF65-F5344CB8AC3E}">
        <p14:creationId xmlns:p14="http://schemas.microsoft.com/office/powerpoint/2010/main" val="323669001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C35B90-86EC-492C-8440-5BE029FCA32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EE4B971-FFBC-444C-9574-9D3B54B72488}"/>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0E66CA0-A872-4564-80CA-5FEC4ECF6193}"/>
              </a:ext>
            </a:extLst>
          </p:cNvPr>
          <p:cNvSpPr>
            <a:spLocks noGrp="1"/>
          </p:cNvSpPr>
          <p:nvPr>
            <p:ph type="dt" sz="half" idx="10"/>
          </p:nvPr>
        </p:nvSpPr>
        <p:spPr/>
        <p:txBody>
          <a:bodyPr/>
          <a:lstStyle/>
          <a:p>
            <a:fld id="{E574BDDD-E77C-4F65-80AE-A2B49D0566BE}" type="datetimeFigureOut">
              <a:rPr lang="en-US" smtClean="0"/>
              <a:t>6/21/2023</a:t>
            </a:fld>
            <a:endParaRPr lang="en-US"/>
          </a:p>
        </p:txBody>
      </p:sp>
      <p:sp>
        <p:nvSpPr>
          <p:cNvPr id="5" name="Footer Placeholder 4">
            <a:extLst>
              <a:ext uri="{FF2B5EF4-FFF2-40B4-BE49-F238E27FC236}">
                <a16:creationId xmlns:a16="http://schemas.microsoft.com/office/drawing/2014/main" id="{F64A1036-6CDC-445C-A420-C8F19AA31DA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785A98F-1722-408F-9EAF-DD105A6786D4}"/>
              </a:ext>
            </a:extLst>
          </p:cNvPr>
          <p:cNvSpPr>
            <a:spLocks noGrp="1"/>
          </p:cNvSpPr>
          <p:nvPr>
            <p:ph type="sldNum" sz="quarter" idx="12"/>
          </p:nvPr>
        </p:nvSpPr>
        <p:spPr/>
        <p:txBody>
          <a:bodyPr/>
          <a:lstStyle/>
          <a:p>
            <a:fld id="{6C689097-B4E2-4F9F-9CBE-5C04691F4EBF}" type="slidenum">
              <a:rPr lang="en-US" smtClean="0"/>
              <a:t>‹#›</a:t>
            </a:fld>
            <a:endParaRPr lang="en-US"/>
          </a:p>
        </p:txBody>
      </p:sp>
    </p:spTree>
    <p:extLst>
      <p:ext uri="{BB962C8B-B14F-4D97-AF65-F5344CB8AC3E}">
        <p14:creationId xmlns:p14="http://schemas.microsoft.com/office/powerpoint/2010/main" val="77455948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49E4D1-759E-4B80-9D6F-7700A8CDDCB2}"/>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8BD5114-CD19-406E-8705-96803BC3003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05A8F7AF-E616-4F57-A855-C02E4119B051}"/>
              </a:ext>
            </a:extLst>
          </p:cNvPr>
          <p:cNvSpPr>
            <a:spLocks noGrp="1"/>
          </p:cNvSpPr>
          <p:nvPr>
            <p:ph type="dt" sz="half" idx="10"/>
          </p:nvPr>
        </p:nvSpPr>
        <p:spPr/>
        <p:txBody>
          <a:bodyPr/>
          <a:lstStyle/>
          <a:p>
            <a:fld id="{E574BDDD-E77C-4F65-80AE-A2B49D0566BE}" type="datetimeFigureOut">
              <a:rPr lang="en-US" smtClean="0"/>
              <a:t>6/21/2023</a:t>
            </a:fld>
            <a:endParaRPr lang="en-US"/>
          </a:p>
        </p:txBody>
      </p:sp>
      <p:sp>
        <p:nvSpPr>
          <p:cNvPr id="5" name="Footer Placeholder 4">
            <a:extLst>
              <a:ext uri="{FF2B5EF4-FFF2-40B4-BE49-F238E27FC236}">
                <a16:creationId xmlns:a16="http://schemas.microsoft.com/office/drawing/2014/main" id="{687F85F8-5B2C-49AB-ACE3-206BEDDEC4B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769AD0B-2401-4303-B6E3-E10A44089B1F}"/>
              </a:ext>
            </a:extLst>
          </p:cNvPr>
          <p:cNvSpPr>
            <a:spLocks noGrp="1"/>
          </p:cNvSpPr>
          <p:nvPr>
            <p:ph type="sldNum" sz="quarter" idx="12"/>
          </p:nvPr>
        </p:nvSpPr>
        <p:spPr/>
        <p:txBody>
          <a:bodyPr/>
          <a:lstStyle/>
          <a:p>
            <a:fld id="{6C689097-B4E2-4F9F-9CBE-5C04691F4EBF}" type="slidenum">
              <a:rPr lang="en-US" smtClean="0"/>
              <a:t>‹#›</a:t>
            </a:fld>
            <a:endParaRPr lang="en-US"/>
          </a:p>
        </p:txBody>
      </p:sp>
    </p:spTree>
    <p:extLst>
      <p:ext uri="{BB962C8B-B14F-4D97-AF65-F5344CB8AC3E}">
        <p14:creationId xmlns:p14="http://schemas.microsoft.com/office/powerpoint/2010/main" val="376584488"/>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444CDF-BB67-47FC-BF1B-DB02A6749C0C}"/>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D9A57AE-432B-4C7F-AFD5-02DA1AB1AC2D}"/>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A859AFA-4DCC-4AAB-A636-A768FCC636C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972A2CC-F2EE-4979-8BBC-A34D0009144A}"/>
              </a:ext>
            </a:extLst>
          </p:cNvPr>
          <p:cNvSpPr>
            <a:spLocks noGrp="1"/>
          </p:cNvSpPr>
          <p:nvPr>
            <p:ph type="dt" sz="half" idx="10"/>
          </p:nvPr>
        </p:nvSpPr>
        <p:spPr/>
        <p:txBody>
          <a:bodyPr/>
          <a:lstStyle/>
          <a:p>
            <a:fld id="{E574BDDD-E77C-4F65-80AE-A2B49D0566BE}" type="datetimeFigureOut">
              <a:rPr lang="en-US" smtClean="0"/>
              <a:t>6/21/2023</a:t>
            </a:fld>
            <a:endParaRPr lang="en-US"/>
          </a:p>
        </p:txBody>
      </p:sp>
      <p:sp>
        <p:nvSpPr>
          <p:cNvPr id="6" name="Footer Placeholder 5">
            <a:extLst>
              <a:ext uri="{FF2B5EF4-FFF2-40B4-BE49-F238E27FC236}">
                <a16:creationId xmlns:a16="http://schemas.microsoft.com/office/drawing/2014/main" id="{B714CF7A-3807-4981-82FE-9DFBEED4C18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683DDECA-5A1A-4973-9442-C48285448131}"/>
              </a:ext>
            </a:extLst>
          </p:cNvPr>
          <p:cNvSpPr>
            <a:spLocks noGrp="1"/>
          </p:cNvSpPr>
          <p:nvPr>
            <p:ph type="sldNum" sz="quarter" idx="12"/>
          </p:nvPr>
        </p:nvSpPr>
        <p:spPr/>
        <p:txBody>
          <a:bodyPr/>
          <a:lstStyle/>
          <a:p>
            <a:fld id="{6C689097-B4E2-4F9F-9CBE-5C04691F4EBF}" type="slidenum">
              <a:rPr lang="en-US" smtClean="0"/>
              <a:t>‹#›</a:t>
            </a:fld>
            <a:endParaRPr lang="en-US"/>
          </a:p>
        </p:txBody>
      </p:sp>
    </p:spTree>
    <p:extLst>
      <p:ext uri="{BB962C8B-B14F-4D97-AF65-F5344CB8AC3E}">
        <p14:creationId xmlns:p14="http://schemas.microsoft.com/office/powerpoint/2010/main" val="18708725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A1382B5-4116-2D44-1CAE-05AF7C89D625}"/>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2A5D4F9-3E22-09D6-91E4-0C8A8944C41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6803A1C-46B3-1302-A786-F1686AFFA4BF}"/>
              </a:ext>
            </a:extLst>
          </p:cNvPr>
          <p:cNvSpPr>
            <a:spLocks noGrp="1"/>
          </p:cNvSpPr>
          <p:nvPr>
            <p:ph type="dt" sz="half" idx="10"/>
          </p:nvPr>
        </p:nvSpPr>
        <p:spPr/>
        <p:txBody>
          <a:bodyPr/>
          <a:lstStyle/>
          <a:p>
            <a:fld id="{3DF87743-E335-4261-BA9C-E8AB8B829946}" type="datetimeFigureOut">
              <a:rPr lang="en-US" smtClean="0"/>
              <a:t>6/21/2023</a:t>
            </a:fld>
            <a:endParaRPr lang="en-US"/>
          </a:p>
        </p:txBody>
      </p:sp>
      <p:sp>
        <p:nvSpPr>
          <p:cNvPr id="5" name="Footer Placeholder 4">
            <a:extLst>
              <a:ext uri="{FF2B5EF4-FFF2-40B4-BE49-F238E27FC236}">
                <a16:creationId xmlns:a16="http://schemas.microsoft.com/office/drawing/2014/main" id="{DEFD6185-CC4E-AE24-9FCD-1C93960A00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21B350F-8713-E74D-5BE7-15DF78130A2E}"/>
              </a:ext>
            </a:extLst>
          </p:cNvPr>
          <p:cNvSpPr>
            <a:spLocks noGrp="1"/>
          </p:cNvSpPr>
          <p:nvPr>
            <p:ph type="sldNum" sz="quarter" idx="12"/>
          </p:nvPr>
        </p:nvSpPr>
        <p:spPr/>
        <p:txBody>
          <a:bodyPr/>
          <a:lstStyle/>
          <a:p>
            <a:fld id="{3C9727AE-1445-4078-8E90-6B61AE8006BC}" type="slidenum">
              <a:rPr lang="en-US" smtClean="0"/>
              <a:t>‹#›</a:t>
            </a:fld>
            <a:endParaRPr lang="en-US"/>
          </a:p>
        </p:txBody>
      </p:sp>
    </p:spTree>
    <p:extLst>
      <p:ext uri="{BB962C8B-B14F-4D97-AF65-F5344CB8AC3E}">
        <p14:creationId xmlns:p14="http://schemas.microsoft.com/office/powerpoint/2010/main" val="2867263503"/>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30A80D-F0D5-4D0E-A595-37B132CF96FF}"/>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442C3DE0-C588-424F-99AD-81C63CBF6A5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EA99559-C376-4106-B5B8-DE2548E8B77A}"/>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55EC5DA3-BFFC-4144-9DE2-F9BD5D55486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C5B6C142-9FBA-441E-A2EE-8A26CD28D1EE}"/>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313BFF5-7AB9-4517-84AF-11B4195E5D87}"/>
              </a:ext>
            </a:extLst>
          </p:cNvPr>
          <p:cNvSpPr>
            <a:spLocks noGrp="1"/>
          </p:cNvSpPr>
          <p:nvPr>
            <p:ph type="dt" sz="half" idx="10"/>
          </p:nvPr>
        </p:nvSpPr>
        <p:spPr/>
        <p:txBody>
          <a:bodyPr/>
          <a:lstStyle/>
          <a:p>
            <a:fld id="{E574BDDD-E77C-4F65-80AE-A2B49D0566BE}" type="datetimeFigureOut">
              <a:rPr lang="en-US" smtClean="0"/>
              <a:t>6/21/2023</a:t>
            </a:fld>
            <a:endParaRPr lang="en-US"/>
          </a:p>
        </p:txBody>
      </p:sp>
      <p:sp>
        <p:nvSpPr>
          <p:cNvPr id="8" name="Footer Placeholder 7">
            <a:extLst>
              <a:ext uri="{FF2B5EF4-FFF2-40B4-BE49-F238E27FC236}">
                <a16:creationId xmlns:a16="http://schemas.microsoft.com/office/drawing/2014/main" id="{64D63660-8C4C-44F0-BB2E-A2E06C0208C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1585D26-D27D-4780-B4D8-652336F541D3}"/>
              </a:ext>
            </a:extLst>
          </p:cNvPr>
          <p:cNvSpPr>
            <a:spLocks noGrp="1"/>
          </p:cNvSpPr>
          <p:nvPr>
            <p:ph type="sldNum" sz="quarter" idx="12"/>
          </p:nvPr>
        </p:nvSpPr>
        <p:spPr/>
        <p:txBody>
          <a:bodyPr/>
          <a:lstStyle/>
          <a:p>
            <a:fld id="{6C689097-B4E2-4F9F-9CBE-5C04691F4EBF}" type="slidenum">
              <a:rPr lang="en-US" smtClean="0"/>
              <a:t>‹#›</a:t>
            </a:fld>
            <a:endParaRPr lang="en-US"/>
          </a:p>
        </p:txBody>
      </p:sp>
    </p:spTree>
    <p:extLst>
      <p:ext uri="{BB962C8B-B14F-4D97-AF65-F5344CB8AC3E}">
        <p14:creationId xmlns:p14="http://schemas.microsoft.com/office/powerpoint/2010/main" val="4011488138"/>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27FB5D-6D01-46C3-90E2-6EF7C7DD9841}"/>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E7ABEC61-F94D-46EA-93C3-3D29473CCA2D}"/>
              </a:ext>
            </a:extLst>
          </p:cNvPr>
          <p:cNvSpPr>
            <a:spLocks noGrp="1"/>
          </p:cNvSpPr>
          <p:nvPr>
            <p:ph type="dt" sz="half" idx="10"/>
          </p:nvPr>
        </p:nvSpPr>
        <p:spPr/>
        <p:txBody>
          <a:bodyPr/>
          <a:lstStyle/>
          <a:p>
            <a:fld id="{E574BDDD-E77C-4F65-80AE-A2B49D0566BE}" type="datetimeFigureOut">
              <a:rPr lang="en-US" smtClean="0"/>
              <a:t>6/21/2023</a:t>
            </a:fld>
            <a:endParaRPr lang="en-US"/>
          </a:p>
        </p:txBody>
      </p:sp>
      <p:sp>
        <p:nvSpPr>
          <p:cNvPr id="4" name="Footer Placeholder 3">
            <a:extLst>
              <a:ext uri="{FF2B5EF4-FFF2-40B4-BE49-F238E27FC236}">
                <a16:creationId xmlns:a16="http://schemas.microsoft.com/office/drawing/2014/main" id="{4538D31F-B3A3-44A7-BE2E-54CED001630C}"/>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67FC639-D8CC-4126-AE01-D7ECE4FE3A56}"/>
              </a:ext>
            </a:extLst>
          </p:cNvPr>
          <p:cNvSpPr>
            <a:spLocks noGrp="1"/>
          </p:cNvSpPr>
          <p:nvPr>
            <p:ph type="sldNum" sz="quarter" idx="12"/>
          </p:nvPr>
        </p:nvSpPr>
        <p:spPr/>
        <p:txBody>
          <a:bodyPr/>
          <a:lstStyle/>
          <a:p>
            <a:fld id="{6C689097-B4E2-4F9F-9CBE-5C04691F4EBF}" type="slidenum">
              <a:rPr lang="en-US" smtClean="0"/>
              <a:t>‹#›</a:t>
            </a:fld>
            <a:endParaRPr lang="en-US"/>
          </a:p>
        </p:txBody>
      </p:sp>
    </p:spTree>
    <p:extLst>
      <p:ext uri="{BB962C8B-B14F-4D97-AF65-F5344CB8AC3E}">
        <p14:creationId xmlns:p14="http://schemas.microsoft.com/office/powerpoint/2010/main" val="67329133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73D11337-DCED-48AE-9781-145604B22134}"/>
              </a:ext>
            </a:extLst>
          </p:cNvPr>
          <p:cNvSpPr>
            <a:spLocks noGrp="1"/>
          </p:cNvSpPr>
          <p:nvPr>
            <p:ph type="dt" sz="half" idx="10"/>
          </p:nvPr>
        </p:nvSpPr>
        <p:spPr/>
        <p:txBody>
          <a:bodyPr/>
          <a:lstStyle/>
          <a:p>
            <a:fld id="{E574BDDD-E77C-4F65-80AE-A2B49D0566BE}" type="datetimeFigureOut">
              <a:rPr lang="en-US" smtClean="0"/>
              <a:t>6/21/2023</a:t>
            </a:fld>
            <a:endParaRPr lang="en-US"/>
          </a:p>
        </p:txBody>
      </p:sp>
      <p:sp>
        <p:nvSpPr>
          <p:cNvPr id="3" name="Footer Placeholder 2">
            <a:extLst>
              <a:ext uri="{FF2B5EF4-FFF2-40B4-BE49-F238E27FC236}">
                <a16:creationId xmlns:a16="http://schemas.microsoft.com/office/drawing/2014/main" id="{B890E84E-2E44-4497-B8AA-769AD7E93620}"/>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0A3588F-8746-4FE0-AB58-50B514C86D3E}"/>
              </a:ext>
            </a:extLst>
          </p:cNvPr>
          <p:cNvSpPr>
            <a:spLocks noGrp="1"/>
          </p:cNvSpPr>
          <p:nvPr>
            <p:ph type="sldNum" sz="quarter" idx="12"/>
          </p:nvPr>
        </p:nvSpPr>
        <p:spPr/>
        <p:txBody>
          <a:bodyPr/>
          <a:lstStyle/>
          <a:p>
            <a:fld id="{6C689097-B4E2-4F9F-9CBE-5C04691F4EBF}" type="slidenum">
              <a:rPr lang="en-US" smtClean="0"/>
              <a:t>‹#›</a:t>
            </a:fld>
            <a:endParaRPr lang="en-US"/>
          </a:p>
        </p:txBody>
      </p:sp>
    </p:spTree>
    <p:extLst>
      <p:ext uri="{BB962C8B-B14F-4D97-AF65-F5344CB8AC3E}">
        <p14:creationId xmlns:p14="http://schemas.microsoft.com/office/powerpoint/2010/main" val="3471572717"/>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C77E9AD-7C5B-43BF-BC81-663C3B7F410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3CB248D-04F1-4ACE-8F99-0844D0618CF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BA034B85-1772-4F38-A7E7-EB8B511E603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56A84CC1-4267-4CC4-88D6-3A28AFF5E728}"/>
              </a:ext>
            </a:extLst>
          </p:cNvPr>
          <p:cNvSpPr>
            <a:spLocks noGrp="1"/>
          </p:cNvSpPr>
          <p:nvPr>
            <p:ph type="dt" sz="half" idx="10"/>
          </p:nvPr>
        </p:nvSpPr>
        <p:spPr/>
        <p:txBody>
          <a:bodyPr/>
          <a:lstStyle/>
          <a:p>
            <a:fld id="{E574BDDD-E77C-4F65-80AE-A2B49D0566BE}" type="datetimeFigureOut">
              <a:rPr lang="en-US" smtClean="0"/>
              <a:t>6/21/2023</a:t>
            </a:fld>
            <a:endParaRPr lang="en-US"/>
          </a:p>
        </p:txBody>
      </p:sp>
      <p:sp>
        <p:nvSpPr>
          <p:cNvPr id="6" name="Footer Placeholder 5">
            <a:extLst>
              <a:ext uri="{FF2B5EF4-FFF2-40B4-BE49-F238E27FC236}">
                <a16:creationId xmlns:a16="http://schemas.microsoft.com/office/drawing/2014/main" id="{9E7253FA-41D5-46A5-8FA6-3BB510DA9CE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45524AA-7B5D-4D45-A1D6-B2C17247F472}"/>
              </a:ext>
            </a:extLst>
          </p:cNvPr>
          <p:cNvSpPr>
            <a:spLocks noGrp="1"/>
          </p:cNvSpPr>
          <p:nvPr>
            <p:ph type="sldNum" sz="quarter" idx="12"/>
          </p:nvPr>
        </p:nvSpPr>
        <p:spPr/>
        <p:txBody>
          <a:bodyPr/>
          <a:lstStyle/>
          <a:p>
            <a:fld id="{6C689097-B4E2-4F9F-9CBE-5C04691F4EBF}" type="slidenum">
              <a:rPr lang="en-US" smtClean="0"/>
              <a:t>‹#›</a:t>
            </a:fld>
            <a:endParaRPr lang="en-US"/>
          </a:p>
        </p:txBody>
      </p:sp>
    </p:spTree>
    <p:extLst>
      <p:ext uri="{BB962C8B-B14F-4D97-AF65-F5344CB8AC3E}">
        <p14:creationId xmlns:p14="http://schemas.microsoft.com/office/powerpoint/2010/main" val="93191155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091104-3193-4DE3-9579-D9AA8F0EF90F}"/>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2F3E60D-5591-47FB-8383-3CF2A6D2F857}"/>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3693396-1B46-429A-A1C7-6319CC46E76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F13BB73A-2A95-4544-9F11-6D8DF3A138CD}"/>
              </a:ext>
            </a:extLst>
          </p:cNvPr>
          <p:cNvSpPr>
            <a:spLocks noGrp="1"/>
          </p:cNvSpPr>
          <p:nvPr>
            <p:ph type="dt" sz="half" idx="10"/>
          </p:nvPr>
        </p:nvSpPr>
        <p:spPr/>
        <p:txBody>
          <a:bodyPr/>
          <a:lstStyle/>
          <a:p>
            <a:fld id="{E574BDDD-E77C-4F65-80AE-A2B49D0566BE}" type="datetimeFigureOut">
              <a:rPr lang="en-US" smtClean="0"/>
              <a:t>6/21/2023</a:t>
            </a:fld>
            <a:endParaRPr lang="en-US"/>
          </a:p>
        </p:txBody>
      </p:sp>
      <p:sp>
        <p:nvSpPr>
          <p:cNvPr id="6" name="Footer Placeholder 5">
            <a:extLst>
              <a:ext uri="{FF2B5EF4-FFF2-40B4-BE49-F238E27FC236}">
                <a16:creationId xmlns:a16="http://schemas.microsoft.com/office/drawing/2014/main" id="{44582299-81B8-4894-B8B7-C1A0EF0D8F0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E50117A-21AA-4F59-A2B7-7BC19EB7D364}"/>
              </a:ext>
            </a:extLst>
          </p:cNvPr>
          <p:cNvSpPr>
            <a:spLocks noGrp="1"/>
          </p:cNvSpPr>
          <p:nvPr>
            <p:ph type="sldNum" sz="quarter" idx="12"/>
          </p:nvPr>
        </p:nvSpPr>
        <p:spPr/>
        <p:txBody>
          <a:bodyPr/>
          <a:lstStyle/>
          <a:p>
            <a:fld id="{6C689097-B4E2-4F9F-9CBE-5C04691F4EBF}" type="slidenum">
              <a:rPr lang="en-US" smtClean="0"/>
              <a:t>‹#›</a:t>
            </a:fld>
            <a:endParaRPr lang="en-US"/>
          </a:p>
        </p:txBody>
      </p:sp>
    </p:spTree>
    <p:extLst>
      <p:ext uri="{BB962C8B-B14F-4D97-AF65-F5344CB8AC3E}">
        <p14:creationId xmlns:p14="http://schemas.microsoft.com/office/powerpoint/2010/main" val="3246765864"/>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154F3F-7F8C-4B62-83A5-552DFB1903B7}"/>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BBB7699-2B3A-4817-9AC3-43FD9282F9FC}"/>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193F1A9-6856-45E2-8C6C-5C78A873D91A}"/>
              </a:ext>
            </a:extLst>
          </p:cNvPr>
          <p:cNvSpPr>
            <a:spLocks noGrp="1"/>
          </p:cNvSpPr>
          <p:nvPr>
            <p:ph type="dt" sz="half" idx="10"/>
          </p:nvPr>
        </p:nvSpPr>
        <p:spPr/>
        <p:txBody>
          <a:bodyPr/>
          <a:lstStyle/>
          <a:p>
            <a:fld id="{E574BDDD-E77C-4F65-80AE-A2B49D0566BE}" type="datetimeFigureOut">
              <a:rPr lang="en-US" smtClean="0"/>
              <a:t>6/21/2023</a:t>
            </a:fld>
            <a:endParaRPr lang="en-US"/>
          </a:p>
        </p:txBody>
      </p:sp>
      <p:sp>
        <p:nvSpPr>
          <p:cNvPr id="5" name="Footer Placeholder 4">
            <a:extLst>
              <a:ext uri="{FF2B5EF4-FFF2-40B4-BE49-F238E27FC236}">
                <a16:creationId xmlns:a16="http://schemas.microsoft.com/office/drawing/2014/main" id="{7E6807F9-D2C6-4EE6-AE90-327FC325343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26B0549-8F58-4348-9920-652E9FEDC9A9}"/>
              </a:ext>
            </a:extLst>
          </p:cNvPr>
          <p:cNvSpPr>
            <a:spLocks noGrp="1"/>
          </p:cNvSpPr>
          <p:nvPr>
            <p:ph type="sldNum" sz="quarter" idx="12"/>
          </p:nvPr>
        </p:nvSpPr>
        <p:spPr/>
        <p:txBody>
          <a:bodyPr/>
          <a:lstStyle/>
          <a:p>
            <a:fld id="{6C689097-B4E2-4F9F-9CBE-5C04691F4EBF}" type="slidenum">
              <a:rPr lang="en-US" smtClean="0"/>
              <a:t>‹#›</a:t>
            </a:fld>
            <a:endParaRPr lang="en-US"/>
          </a:p>
        </p:txBody>
      </p:sp>
    </p:spTree>
    <p:extLst>
      <p:ext uri="{BB962C8B-B14F-4D97-AF65-F5344CB8AC3E}">
        <p14:creationId xmlns:p14="http://schemas.microsoft.com/office/powerpoint/2010/main" val="277161833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AD41ECD2-AC72-4B39-B658-44039FF9BCD1}"/>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4FCE250-D2E2-4148-B0C4-5EEC101D4BA4}"/>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0CE6582-DD76-46CC-A4B7-7889DF306095}"/>
              </a:ext>
            </a:extLst>
          </p:cNvPr>
          <p:cNvSpPr>
            <a:spLocks noGrp="1"/>
          </p:cNvSpPr>
          <p:nvPr>
            <p:ph type="dt" sz="half" idx="10"/>
          </p:nvPr>
        </p:nvSpPr>
        <p:spPr/>
        <p:txBody>
          <a:bodyPr/>
          <a:lstStyle/>
          <a:p>
            <a:fld id="{E574BDDD-E77C-4F65-80AE-A2B49D0566BE}" type="datetimeFigureOut">
              <a:rPr lang="en-US" smtClean="0"/>
              <a:t>6/21/2023</a:t>
            </a:fld>
            <a:endParaRPr lang="en-US"/>
          </a:p>
        </p:txBody>
      </p:sp>
      <p:sp>
        <p:nvSpPr>
          <p:cNvPr id="5" name="Footer Placeholder 4">
            <a:extLst>
              <a:ext uri="{FF2B5EF4-FFF2-40B4-BE49-F238E27FC236}">
                <a16:creationId xmlns:a16="http://schemas.microsoft.com/office/drawing/2014/main" id="{E0469BB8-5380-45F6-85BD-37209F96D38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D11002E-17D0-4016-AA60-4DBD5B8BF72F}"/>
              </a:ext>
            </a:extLst>
          </p:cNvPr>
          <p:cNvSpPr>
            <a:spLocks noGrp="1"/>
          </p:cNvSpPr>
          <p:nvPr>
            <p:ph type="sldNum" sz="quarter" idx="12"/>
          </p:nvPr>
        </p:nvSpPr>
        <p:spPr/>
        <p:txBody>
          <a:bodyPr/>
          <a:lstStyle/>
          <a:p>
            <a:fld id="{6C689097-B4E2-4F9F-9CBE-5C04691F4EBF}" type="slidenum">
              <a:rPr lang="en-US" smtClean="0"/>
              <a:t>‹#›</a:t>
            </a:fld>
            <a:endParaRPr lang="en-US"/>
          </a:p>
        </p:txBody>
      </p:sp>
    </p:spTree>
    <p:extLst>
      <p:ext uri="{BB962C8B-B14F-4D97-AF65-F5344CB8AC3E}">
        <p14:creationId xmlns:p14="http://schemas.microsoft.com/office/powerpoint/2010/main" val="24695089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4E6FD3-D56B-4761-2033-21EAC80D6FBE}"/>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983550E-5147-D51C-69C5-75F1141CBD5B}"/>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0BB39815-27E5-E2B6-E992-CCCB10415E60}"/>
              </a:ext>
            </a:extLst>
          </p:cNvPr>
          <p:cNvSpPr>
            <a:spLocks noGrp="1"/>
          </p:cNvSpPr>
          <p:nvPr>
            <p:ph type="dt" sz="half" idx="10"/>
          </p:nvPr>
        </p:nvSpPr>
        <p:spPr/>
        <p:txBody>
          <a:bodyPr/>
          <a:lstStyle/>
          <a:p>
            <a:fld id="{3DF87743-E335-4261-BA9C-E8AB8B829946}" type="datetimeFigureOut">
              <a:rPr lang="en-US" smtClean="0"/>
              <a:t>6/21/2023</a:t>
            </a:fld>
            <a:endParaRPr lang="en-US"/>
          </a:p>
        </p:txBody>
      </p:sp>
      <p:sp>
        <p:nvSpPr>
          <p:cNvPr id="5" name="Footer Placeholder 4">
            <a:extLst>
              <a:ext uri="{FF2B5EF4-FFF2-40B4-BE49-F238E27FC236}">
                <a16:creationId xmlns:a16="http://schemas.microsoft.com/office/drawing/2014/main" id="{01B13477-B7FB-AEDA-6780-F3CBACE3FF8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5D58CB6-8DC9-137B-A26F-F8EEA06CBFCE}"/>
              </a:ext>
            </a:extLst>
          </p:cNvPr>
          <p:cNvSpPr>
            <a:spLocks noGrp="1"/>
          </p:cNvSpPr>
          <p:nvPr>
            <p:ph type="sldNum" sz="quarter" idx="12"/>
          </p:nvPr>
        </p:nvSpPr>
        <p:spPr/>
        <p:txBody>
          <a:bodyPr/>
          <a:lstStyle/>
          <a:p>
            <a:fld id="{3C9727AE-1445-4078-8E90-6B61AE8006BC}" type="slidenum">
              <a:rPr lang="en-US" smtClean="0"/>
              <a:t>‹#›</a:t>
            </a:fld>
            <a:endParaRPr lang="en-US"/>
          </a:p>
        </p:txBody>
      </p:sp>
    </p:spTree>
    <p:extLst>
      <p:ext uri="{BB962C8B-B14F-4D97-AF65-F5344CB8AC3E}">
        <p14:creationId xmlns:p14="http://schemas.microsoft.com/office/powerpoint/2010/main" val="109829743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948AC5-A6D3-A911-DAA7-5913D104B472}"/>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3DA64B3E-9646-1091-A307-07D8EDC98093}"/>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D44CA2D9-E737-C577-9E57-EE0EB91D89AC}"/>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0CCA2FB-8458-D592-86EB-0E7094843EA3}"/>
              </a:ext>
            </a:extLst>
          </p:cNvPr>
          <p:cNvSpPr>
            <a:spLocks noGrp="1"/>
          </p:cNvSpPr>
          <p:nvPr>
            <p:ph type="dt" sz="half" idx="10"/>
          </p:nvPr>
        </p:nvSpPr>
        <p:spPr/>
        <p:txBody>
          <a:bodyPr/>
          <a:lstStyle/>
          <a:p>
            <a:fld id="{3DF87743-E335-4261-BA9C-E8AB8B829946}" type="datetimeFigureOut">
              <a:rPr lang="en-US" smtClean="0"/>
              <a:t>6/21/2023</a:t>
            </a:fld>
            <a:endParaRPr lang="en-US"/>
          </a:p>
        </p:txBody>
      </p:sp>
      <p:sp>
        <p:nvSpPr>
          <p:cNvPr id="6" name="Footer Placeholder 5">
            <a:extLst>
              <a:ext uri="{FF2B5EF4-FFF2-40B4-BE49-F238E27FC236}">
                <a16:creationId xmlns:a16="http://schemas.microsoft.com/office/drawing/2014/main" id="{1F2C247A-A123-BA22-1ED5-3463929505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D43549C-E7C9-7D22-C2DC-9A5586E43D14}"/>
              </a:ext>
            </a:extLst>
          </p:cNvPr>
          <p:cNvSpPr>
            <a:spLocks noGrp="1"/>
          </p:cNvSpPr>
          <p:nvPr>
            <p:ph type="sldNum" sz="quarter" idx="12"/>
          </p:nvPr>
        </p:nvSpPr>
        <p:spPr/>
        <p:txBody>
          <a:bodyPr/>
          <a:lstStyle/>
          <a:p>
            <a:fld id="{3C9727AE-1445-4078-8E90-6B61AE8006BC}" type="slidenum">
              <a:rPr lang="en-US" smtClean="0"/>
              <a:t>‹#›</a:t>
            </a:fld>
            <a:endParaRPr lang="en-US"/>
          </a:p>
        </p:txBody>
      </p:sp>
    </p:spTree>
    <p:extLst>
      <p:ext uri="{BB962C8B-B14F-4D97-AF65-F5344CB8AC3E}">
        <p14:creationId xmlns:p14="http://schemas.microsoft.com/office/powerpoint/2010/main" val="385967684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73D8A2-A54B-D825-8E2E-B4D5E15A739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24FF0DA1-5D1E-B42F-E329-1E923526E398}"/>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4CB0C759-B07E-E1B1-41DA-81E30E8361E4}"/>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04163781-EB41-6C71-6C0D-263DD9F00D7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B6D5C51F-B271-3AE2-023A-F568506B072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ED8AC2D-AD41-8C42-101C-378F23F22922}"/>
              </a:ext>
            </a:extLst>
          </p:cNvPr>
          <p:cNvSpPr>
            <a:spLocks noGrp="1"/>
          </p:cNvSpPr>
          <p:nvPr>
            <p:ph type="dt" sz="half" idx="10"/>
          </p:nvPr>
        </p:nvSpPr>
        <p:spPr/>
        <p:txBody>
          <a:bodyPr/>
          <a:lstStyle/>
          <a:p>
            <a:fld id="{3DF87743-E335-4261-BA9C-E8AB8B829946}" type="datetimeFigureOut">
              <a:rPr lang="en-US" smtClean="0"/>
              <a:t>6/21/2023</a:t>
            </a:fld>
            <a:endParaRPr lang="en-US"/>
          </a:p>
        </p:txBody>
      </p:sp>
      <p:sp>
        <p:nvSpPr>
          <p:cNvPr id="8" name="Footer Placeholder 7">
            <a:extLst>
              <a:ext uri="{FF2B5EF4-FFF2-40B4-BE49-F238E27FC236}">
                <a16:creationId xmlns:a16="http://schemas.microsoft.com/office/drawing/2014/main" id="{8E6D39CA-21E1-A1A0-A0C8-3473BB9C69DE}"/>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1DA36776-B9C9-8B5D-2600-6D3C35CEE7BC}"/>
              </a:ext>
            </a:extLst>
          </p:cNvPr>
          <p:cNvSpPr>
            <a:spLocks noGrp="1"/>
          </p:cNvSpPr>
          <p:nvPr>
            <p:ph type="sldNum" sz="quarter" idx="12"/>
          </p:nvPr>
        </p:nvSpPr>
        <p:spPr/>
        <p:txBody>
          <a:bodyPr/>
          <a:lstStyle/>
          <a:p>
            <a:fld id="{3C9727AE-1445-4078-8E90-6B61AE8006BC}" type="slidenum">
              <a:rPr lang="en-US" smtClean="0"/>
              <a:t>‹#›</a:t>
            </a:fld>
            <a:endParaRPr lang="en-US"/>
          </a:p>
        </p:txBody>
      </p:sp>
    </p:spTree>
    <p:extLst>
      <p:ext uri="{BB962C8B-B14F-4D97-AF65-F5344CB8AC3E}">
        <p14:creationId xmlns:p14="http://schemas.microsoft.com/office/powerpoint/2010/main" val="42359257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2AE444-8984-5F2A-2722-6CC00A310A65}"/>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5E18F6CD-3D4F-B533-C74D-B82F931A31C1}"/>
              </a:ext>
            </a:extLst>
          </p:cNvPr>
          <p:cNvSpPr>
            <a:spLocks noGrp="1"/>
          </p:cNvSpPr>
          <p:nvPr>
            <p:ph type="dt" sz="half" idx="10"/>
          </p:nvPr>
        </p:nvSpPr>
        <p:spPr/>
        <p:txBody>
          <a:bodyPr/>
          <a:lstStyle/>
          <a:p>
            <a:fld id="{3DF87743-E335-4261-BA9C-E8AB8B829946}" type="datetimeFigureOut">
              <a:rPr lang="en-US" smtClean="0"/>
              <a:t>6/21/2023</a:t>
            </a:fld>
            <a:endParaRPr lang="en-US"/>
          </a:p>
        </p:txBody>
      </p:sp>
      <p:sp>
        <p:nvSpPr>
          <p:cNvPr id="4" name="Footer Placeholder 3">
            <a:extLst>
              <a:ext uri="{FF2B5EF4-FFF2-40B4-BE49-F238E27FC236}">
                <a16:creationId xmlns:a16="http://schemas.microsoft.com/office/drawing/2014/main" id="{C085CAA9-97EB-AF96-DE38-7028CEA547BD}"/>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27A32BB-600C-12A0-748A-FBC3FEBD1F0B}"/>
              </a:ext>
            </a:extLst>
          </p:cNvPr>
          <p:cNvSpPr>
            <a:spLocks noGrp="1"/>
          </p:cNvSpPr>
          <p:nvPr>
            <p:ph type="sldNum" sz="quarter" idx="12"/>
          </p:nvPr>
        </p:nvSpPr>
        <p:spPr/>
        <p:txBody>
          <a:bodyPr/>
          <a:lstStyle/>
          <a:p>
            <a:fld id="{3C9727AE-1445-4078-8E90-6B61AE8006BC}" type="slidenum">
              <a:rPr lang="en-US" smtClean="0"/>
              <a:t>‹#›</a:t>
            </a:fld>
            <a:endParaRPr lang="en-US"/>
          </a:p>
        </p:txBody>
      </p:sp>
    </p:spTree>
    <p:extLst>
      <p:ext uri="{BB962C8B-B14F-4D97-AF65-F5344CB8AC3E}">
        <p14:creationId xmlns:p14="http://schemas.microsoft.com/office/powerpoint/2010/main" val="220792039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4CF45E7-7C70-4545-3EE4-F0EA54E339B9}"/>
              </a:ext>
            </a:extLst>
          </p:cNvPr>
          <p:cNvSpPr>
            <a:spLocks noGrp="1"/>
          </p:cNvSpPr>
          <p:nvPr>
            <p:ph type="dt" sz="half" idx="10"/>
          </p:nvPr>
        </p:nvSpPr>
        <p:spPr/>
        <p:txBody>
          <a:bodyPr/>
          <a:lstStyle/>
          <a:p>
            <a:fld id="{3DF87743-E335-4261-BA9C-E8AB8B829946}" type="datetimeFigureOut">
              <a:rPr lang="en-US" smtClean="0"/>
              <a:t>6/21/2023</a:t>
            </a:fld>
            <a:endParaRPr lang="en-US"/>
          </a:p>
        </p:txBody>
      </p:sp>
      <p:sp>
        <p:nvSpPr>
          <p:cNvPr id="3" name="Footer Placeholder 2">
            <a:extLst>
              <a:ext uri="{FF2B5EF4-FFF2-40B4-BE49-F238E27FC236}">
                <a16:creationId xmlns:a16="http://schemas.microsoft.com/office/drawing/2014/main" id="{60D6BCFC-1E59-A66D-735C-0E01C41A4F9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7D70C8B-49B5-EDE4-49D8-AF817B72F7C3}"/>
              </a:ext>
            </a:extLst>
          </p:cNvPr>
          <p:cNvSpPr>
            <a:spLocks noGrp="1"/>
          </p:cNvSpPr>
          <p:nvPr>
            <p:ph type="sldNum" sz="quarter" idx="12"/>
          </p:nvPr>
        </p:nvSpPr>
        <p:spPr/>
        <p:txBody>
          <a:bodyPr/>
          <a:lstStyle/>
          <a:p>
            <a:fld id="{3C9727AE-1445-4078-8E90-6B61AE8006BC}" type="slidenum">
              <a:rPr lang="en-US" smtClean="0"/>
              <a:t>‹#›</a:t>
            </a:fld>
            <a:endParaRPr lang="en-US"/>
          </a:p>
        </p:txBody>
      </p:sp>
    </p:spTree>
    <p:extLst>
      <p:ext uri="{BB962C8B-B14F-4D97-AF65-F5344CB8AC3E}">
        <p14:creationId xmlns:p14="http://schemas.microsoft.com/office/powerpoint/2010/main" val="26040363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23B1AA-2396-5B8F-9F18-4A913DCD3D3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97E28A26-614D-F76A-AD3B-FD252E83428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9D19A24E-C59D-674E-35A0-A08D4640AB4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ABC9ED1-0746-97D1-2A1A-BF13FC45052D}"/>
              </a:ext>
            </a:extLst>
          </p:cNvPr>
          <p:cNvSpPr>
            <a:spLocks noGrp="1"/>
          </p:cNvSpPr>
          <p:nvPr>
            <p:ph type="dt" sz="half" idx="10"/>
          </p:nvPr>
        </p:nvSpPr>
        <p:spPr/>
        <p:txBody>
          <a:bodyPr/>
          <a:lstStyle/>
          <a:p>
            <a:fld id="{3DF87743-E335-4261-BA9C-E8AB8B829946}" type="datetimeFigureOut">
              <a:rPr lang="en-US" smtClean="0"/>
              <a:t>6/21/2023</a:t>
            </a:fld>
            <a:endParaRPr lang="en-US"/>
          </a:p>
        </p:txBody>
      </p:sp>
      <p:sp>
        <p:nvSpPr>
          <p:cNvPr id="6" name="Footer Placeholder 5">
            <a:extLst>
              <a:ext uri="{FF2B5EF4-FFF2-40B4-BE49-F238E27FC236}">
                <a16:creationId xmlns:a16="http://schemas.microsoft.com/office/drawing/2014/main" id="{620FBCB9-85B8-40C6-595F-AD553BDE839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A3558FD-3902-1A1F-6073-AF3CEE4FD278}"/>
              </a:ext>
            </a:extLst>
          </p:cNvPr>
          <p:cNvSpPr>
            <a:spLocks noGrp="1"/>
          </p:cNvSpPr>
          <p:nvPr>
            <p:ph type="sldNum" sz="quarter" idx="12"/>
          </p:nvPr>
        </p:nvSpPr>
        <p:spPr/>
        <p:txBody>
          <a:bodyPr/>
          <a:lstStyle/>
          <a:p>
            <a:fld id="{3C9727AE-1445-4078-8E90-6B61AE8006BC}" type="slidenum">
              <a:rPr lang="en-US" smtClean="0"/>
              <a:t>‹#›</a:t>
            </a:fld>
            <a:endParaRPr lang="en-US"/>
          </a:p>
        </p:txBody>
      </p:sp>
    </p:spTree>
    <p:extLst>
      <p:ext uri="{BB962C8B-B14F-4D97-AF65-F5344CB8AC3E}">
        <p14:creationId xmlns:p14="http://schemas.microsoft.com/office/powerpoint/2010/main" val="4769136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A0C915-C0A3-E450-BBD8-DF13FFA4E9F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0F8643DA-4B31-2019-AD43-4BCEDDF0105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D59BB2BF-3418-D310-D899-82CAA0AE687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4BBD426-6ECA-8F05-8856-D5FBE50B67A0}"/>
              </a:ext>
            </a:extLst>
          </p:cNvPr>
          <p:cNvSpPr>
            <a:spLocks noGrp="1"/>
          </p:cNvSpPr>
          <p:nvPr>
            <p:ph type="dt" sz="half" idx="10"/>
          </p:nvPr>
        </p:nvSpPr>
        <p:spPr/>
        <p:txBody>
          <a:bodyPr/>
          <a:lstStyle/>
          <a:p>
            <a:fld id="{3DF87743-E335-4261-BA9C-E8AB8B829946}" type="datetimeFigureOut">
              <a:rPr lang="en-US" smtClean="0"/>
              <a:t>6/21/2023</a:t>
            </a:fld>
            <a:endParaRPr lang="en-US"/>
          </a:p>
        </p:txBody>
      </p:sp>
      <p:sp>
        <p:nvSpPr>
          <p:cNvPr id="6" name="Footer Placeholder 5">
            <a:extLst>
              <a:ext uri="{FF2B5EF4-FFF2-40B4-BE49-F238E27FC236}">
                <a16:creationId xmlns:a16="http://schemas.microsoft.com/office/drawing/2014/main" id="{419A9B59-1EBD-F271-2F0C-2465B7CACD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2CF06DD3-7495-525D-12D7-96B433B90CBA}"/>
              </a:ext>
            </a:extLst>
          </p:cNvPr>
          <p:cNvSpPr>
            <a:spLocks noGrp="1"/>
          </p:cNvSpPr>
          <p:nvPr>
            <p:ph type="sldNum" sz="quarter" idx="12"/>
          </p:nvPr>
        </p:nvSpPr>
        <p:spPr/>
        <p:txBody>
          <a:bodyPr/>
          <a:lstStyle/>
          <a:p>
            <a:fld id="{3C9727AE-1445-4078-8E90-6B61AE8006BC}" type="slidenum">
              <a:rPr lang="en-US" smtClean="0"/>
              <a:t>‹#›</a:t>
            </a:fld>
            <a:endParaRPr lang="en-US"/>
          </a:p>
        </p:txBody>
      </p:sp>
    </p:spTree>
    <p:extLst>
      <p:ext uri="{BB962C8B-B14F-4D97-AF65-F5344CB8AC3E}">
        <p14:creationId xmlns:p14="http://schemas.microsoft.com/office/powerpoint/2010/main" val="115614243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3.xml"/><Relationship Id="rId3" Type="http://schemas.openxmlformats.org/officeDocument/2006/relationships/slideLayout" Target="../slideLayouts/slideLayout18.xml"/><Relationship Id="rId7" Type="http://schemas.openxmlformats.org/officeDocument/2006/relationships/slideLayout" Target="../slideLayouts/slideLayout22.xml"/><Relationship Id="rId12" Type="http://schemas.openxmlformats.org/officeDocument/2006/relationships/theme" Target="../theme/theme2.xml"/><Relationship Id="rId2" Type="http://schemas.openxmlformats.org/officeDocument/2006/relationships/slideLayout" Target="../slideLayouts/slideLayout17.xml"/><Relationship Id="rId1" Type="http://schemas.openxmlformats.org/officeDocument/2006/relationships/slideLayout" Target="../slideLayouts/slideLayout16.xml"/><Relationship Id="rId6" Type="http://schemas.openxmlformats.org/officeDocument/2006/relationships/slideLayout" Target="../slideLayouts/slideLayout21.xml"/><Relationship Id="rId11" Type="http://schemas.openxmlformats.org/officeDocument/2006/relationships/slideLayout" Target="../slideLayouts/slideLayout26.xml"/><Relationship Id="rId5" Type="http://schemas.openxmlformats.org/officeDocument/2006/relationships/slideLayout" Target="../slideLayouts/slideLayout20.xml"/><Relationship Id="rId10" Type="http://schemas.openxmlformats.org/officeDocument/2006/relationships/slideLayout" Target="../slideLayouts/slideLayout25.xml"/><Relationship Id="rId4" Type="http://schemas.openxmlformats.org/officeDocument/2006/relationships/slideLayout" Target="../slideLayouts/slideLayout19.xml"/><Relationship Id="rId9" Type="http://schemas.openxmlformats.org/officeDocument/2006/relationships/slideLayout" Target="../slideLayouts/slideLayout2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pattFill prst="dkVert">
          <a:fgClr>
            <a:schemeClr val="accent4">
              <a:lumMod val="60000"/>
              <a:lumOff val="40000"/>
            </a:schemeClr>
          </a:fgClr>
          <a:bgClr>
            <a:schemeClr val="accent3">
              <a:lumMod val="40000"/>
              <a:lumOff val="60000"/>
            </a:schemeClr>
          </a:bgClr>
        </a:patt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D9862D6A-D48E-2DDE-E506-AB53B6296A5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24CB5DC-A3ED-AD40-5FF5-DECC65042AF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9F844EE-D57E-A979-F3D1-CCF5813EFBB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DF87743-E335-4261-BA9C-E8AB8B829946}" type="datetimeFigureOut">
              <a:rPr lang="en-US" smtClean="0"/>
              <a:t>6/21/2023</a:t>
            </a:fld>
            <a:endParaRPr lang="en-US"/>
          </a:p>
        </p:txBody>
      </p:sp>
      <p:sp>
        <p:nvSpPr>
          <p:cNvPr id="5" name="Footer Placeholder 4">
            <a:extLst>
              <a:ext uri="{FF2B5EF4-FFF2-40B4-BE49-F238E27FC236}">
                <a16:creationId xmlns:a16="http://schemas.microsoft.com/office/drawing/2014/main" id="{E21BCB98-8B8B-147C-A25E-DE2ED75B90D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6BA502D-C360-B13A-11A7-B0D5267C2DB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C9727AE-1445-4078-8E90-6B61AE8006BC}" type="slidenum">
              <a:rPr lang="en-US" smtClean="0"/>
              <a:t>‹#›</a:t>
            </a:fld>
            <a:endParaRPr lang="en-US"/>
          </a:p>
        </p:txBody>
      </p:sp>
    </p:spTree>
    <p:extLst>
      <p:ext uri="{BB962C8B-B14F-4D97-AF65-F5344CB8AC3E}">
        <p14:creationId xmlns:p14="http://schemas.microsoft.com/office/powerpoint/2010/main" val="147996917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pattFill prst="dkVert">
          <a:fgClr>
            <a:schemeClr val="accent4">
              <a:lumMod val="60000"/>
              <a:lumOff val="40000"/>
            </a:schemeClr>
          </a:fgClr>
          <a:bgClr>
            <a:schemeClr val="accent3">
              <a:lumMod val="40000"/>
              <a:lumOff val="60000"/>
            </a:schemeClr>
          </a:bgClr>
        </a:pattFill>
        <a:effectLst/>
      </p:bgPr>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A317E4F-9347-44CD-9477-1AF2334B848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84BCF40D-687B-4129-846D-C33C3CF7D40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F95B308-7023-40D0-A9D7-0A50FDE2812A}"/>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E574BDDD-E77C-4F65-80AE-A2B49D0566BE}" type="datetimeFigureOut">
              <a:rPr lang="en-US" smtClean="0"/>
              <a:t>6/21/2023</a:t>
            </a:fld>
            <a:endParaRPr lang="en-US"/>
          </a:p>
        </p:txBody>
      </p:sp>
      <p:sp>
        <p:nvSpPr>
          <p:cNvPr id="5" name="Footer Placeholder 4">
            <a:extLst>
              <a:ext uri="{FF2B5EF4-FFF2-40B4-BE49-F238E27FC236}">
                <a16:creationId xmlns:a16="http://schemas.microsoft.com/office/drawing/2014/main" id="{C5B94102-7A5A-4E11-ABC2-D0BBAAF8E01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130775C-EC89-455E-B408-FFCE8D86FA1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C689097-B4E2-4F9F-9CBE-5C04691F4EBF}" type="slidenum">
              <a:rPr lang="en-US" smtClean="0"/>
              <a:t>‹#›</a:t>
            </a:fld>
            <a:endParaRPr lang="en-US"/>
          </a:p>
        </p:txBody>
      </p:sp>
    </p:spTree>
    <p:extLst>
      <p:ext uri="{BB962C8B-B14F-4D97-AF65-F5344CB8AC3E}">
        <p14:creationId xmlns:p14="http://schemas.microsoft.com/office/powerpoint/2010/main" val="3155760130"/>
      </p:ext>
    </p:extLst>
  </p:cSld>
  <p:clrMap bg1="lt1" tx1="dk1" bg2="lt2" tx2="dk2" accent1="accent1" accent2="accent2" accent3="accent3" accent4="accent4" accent5="accent5" accent6="accent6" hlink="hlink" folHlink="folHlink"/>
  <p:sldLayoutIdLst>
    <p:sldLayoutId id="2147483665" r:id="rId1"/>
    <p:sldLayoutId id="2147483666" r:id="rId2"/>
    <p:sldLayoutId id="2147483667" r:id="rId3"/>
    <p:sldLayoutId id="2147483668" r:id="rId4"/>
    <p:sldLayoutId id="2147483669" r:id="rId5"/>
    <p:sldLayoutId id="2147483670" r:id="rId6"/>
    <p:sldLayoutId id="2147483671" r:id="rId7"/>
    <p:sldLayoutId id="2147483672" r:id="rId8"/>
    <p:sldLayoutId id="2147483673" r:id="rId9"/>
    <p:sldLayoutId id="2147483674" r:id="rId10"/>
    <p:sldLayoutId id="2147483675"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13.jpg"/><Relationship Id="rId1" Type="http://schemas.openxmlformats.org/officeDocument/2006/relationships/slideLayout" Target="../slideLayouts/slideLayout2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4.xml"/></Relationships>
</file>

<file path=ppt/slides/_rels/slide1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4.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xml"/><Relationship Id="rId1" Type="http://schemas.openxmlformats.org/officeDocument/2006/relationships/slideLayout" Target="../slideLayouts/slideLayout24.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22.xml"/></Relationships>
</file>

<file path=ppt/slides/_rels/slide1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image" Target="../media/image1.jpg"/><Relationship Id="rId1" Type="http://schemas.openxmlformats.org/officeDocument/2006/relationships/slideLayout" Target="../slideLayouts/slideLayout12.xml"/><Relationship Id="rId5" Type="http://schemas.openxmlformats.org/officeDocument/2006/relationships/image" Target="../media/image4.jpg"/><Relationship Id="rId4" Type="http://schemas.openxmlformats.org/officeDocument/2006/relationships/image" Target="../media/image3.jpg"/></Relationships>
</file>

<file path=ppt/slides/_rels/slide20.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image" Target="../media/image20.jpg"/><Relationship Id="rId1" Type="http://schemas.openxmlformats.org/officeDocument/2006/relationships/slideLayout" Target="../slideLayouts/slideLayout2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2.xml.rels><?xml version="1.0" encoding="UTF-8" standalone="yes"?>
<Relationships xmlns="http://schemas.openxmlformats.org/package/2006/relationships"><Relationship Id="rId2" Type="http://schemas.openxmlformats.org/officeDocument/2006/relationships/image" Target="../media/image22.jpg"/><Relationship Id="rId1" Type="http://schemas.openxmlformats.org/officeDocument/2006/relationships/slideLayout" Target="../slideLayouts/slideLayout24.xml"/></Relationships>
</file>

<file path=ppt/slides/_rels/slide23.xml.rels><?xml version="1.0" encoding="UTF-8" standalone="yes"?>
<Relationships xmlns="http://schemas.openxmlformats.org/package/2006/relationships"><Relationship Id="rId3" Type="http://schemas.openxmlformats.org/officeDocument/2006/relationships/image" Target="../media/image24.jpg"/><Relationship Id="rId2" Type="http://schemas.openxmlformats.org/officeDocument/2006/relationships/image" Target="../media/image23.jpg"/><Relationship Id="rId1" Type="http://schemas.openxmlformats.org/officeDocument/2006/relationships/slideLayout" Target="../slideLayouts/slideLayout24.xml"/></Relationships>
</file>

<file path=ppt/slides/_rels/slide24.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image" Target="../media/image25.jpg"/><Relationship Id="rId1" Type="http://schemas.openxmlformats.org/officeDocument/2006/relationships/slideLayout" Target="../slideLayouts/slideLayout24.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26.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Layout" Target="../slideLayouts/slideLayout24.xml"/></Relationships>
</file>

<file path=ppt/slides/_rels/slide27.xml.rels><?xml version="1.0" encoding="UTF-8" standalone="yes"?>
<Relationships xmlns="http://schemas.openxmlformats.org/package/2006/relationships"><Relationship Id="rId3" Type="http://schemas.openxmlformats.org/officeDocument/2006/relationships/image" Target="../media/image29.jpg"/><Relationship Id="rId2" Type="http://schemas.openxmlformats.org/officeDocument/2006/relationships/image" Target="../media/image28.jpg"/><Relationship Id="rId1" Type="http://schemas.openxmlformats.org/officeDocument/2006/relationships/slideLayout" Target="../slideLayouts/slideLayout24.xml"/></Relationships>
</file>

<file path=ppt/slides/_rels/slide28.xml.rels><?xml version="1.0" encoding="UTF-8" standalone="yes"?>
<Relationships xmlns="http://schemas.openxmlformats.org/package/2006/relationships"><Relationship Id="rId2" Type="http://schemas.openxmlformats.org/officeDocument/2006/relationships/image" Target="../media/image30.jpg"/><Relationship Id="rId1" Type="http://schemas.openxmlformats.org/officeDocument/2006/relationships/slideLayout" Target="../slideLayouts/slideLayout24.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3" Type="http://schemas.openxmlformats.org/officeDocument/2006/relationships/image" Target="../media/image6.svg"/><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_rels/slide32.xml.rels><?xml version="1.0" encoding="UTF-8" standalone="yes"?>
<Relationships xmlns="http://schemas.openxmlformats.org/package/2006/relationships"><Relationship Id="rId3" Type="http://schemas.openxmlformats.org/officeDocument/2006/relationships/image" Target="../media/image32.jpeg"/><Relationship Id="rId2" Type="http://schemas.openxmlformats.org/officeDocument/2006/relationships/image" Target="../media/image31.jpeg"/><Relationship Id="rId1" Type="http://schemas.openxmlformats.org/officeDocument/2006/relationships/slideLayout" Target="../slideLayouts/slideLayout13.xml"/><Relationship Id="rId6" Type="http://schemas.openxmlformats.org/officeDocument/2006/relationships/image" Target="../media/image35.jpeg"/><Relationship Id="rId5" Type="http://schemas.openxmlformats.org/officeDocument/2006/relationships/image" Target="../media/image34.jpg"/><Relationship Id="rId4" Type="http://schemas.openxmlformats.org/officeDocument/2006/relationships/image" Target="../media/image33.jpeg"/></Relationships>
</file>

<file path=ppt/slides/_rels/slide33.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15.xml"/></Relationships>
</file>

<file path=ppt/slides/_rels/slide4.xml.rels><?xml version="1.0" encoding="UTF-8" standalone="yes"?>
<Relationships xmlns="http://schemas.openxmlformats.org/package/2006/relationships"><Relationship Id="rId3" Type="http://schemas.openxmlformats.org/officeDocument/2006/relationships/image" Target="../media/image8.sv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Rounded Corners 4">
            <a:extLst>
              <a:ext uri="{FF2B5EF4-FFF2-40B4-BE49-F238E27FC236}">
                <a16:creationId xmlns:a16="http://schemas.microsoft.com/office/drawing/2014/main" id="{22F49269-5BC0-46A4-FC9D-DCFB6102FDC5}"/>
              </a:ext>
            </a:extLst>
          </p:cNvPr>
          <p:cNvSpPr/>
          <p:nvPr/>
        </p:nvSpPr>
        <p:spPr>
          <a:xfrm>
            <a:off x="478971" y="380999"/>
            <a:ext cx="11234058" cy="6085115"/>
          </a:xfrm>
          <a:prstGeom prst="roundRect">
            <a:avLst/>
          </a:prstGeom>
          <a:ln/>
        </p:spPr>
        <p:style>
          <a:lnRef idx="1">
            <a:schemeClr val="accent4"/>
          </a:lnRef>
          <a:fillRef idx="2">
            <a:schemeClr val="accent4"/>
          </a:fillRef>
          <a:effectRef idx="1">
            <a:schemeClr val="accent4"/>
          </a:effectRef>
          <a:fontRef idx="minor">
            <a:schemeClr val="dk1"/>
          </a:fontRef>
        </p:style>
        <p:txBody>
          <a:bodyPr rtlCol="0" anchor="ctr"/>
          <a:lstStyle/>
          <a:p>
            <a:pPr algn="ctr"/>
            <a:endParaRPr lang="en-US" dirty="0"/>
          </a:p>
        </p:txBody>
      </p:sp>
      <p:sp>
        <p:nvSpPr>
          <p:cNvPr id="2" name="Title 1">
            <a:extLst>
              <a:ext uri="{FF2B5EF4-FFF2-40B4-BE49-F238E27FC236}">
                <a16:creationId xmlns:a16="http://schemas.microsoft.com/office/drawing/2014/main" id="{07C8198B-61B4-490F-AA97-99CFA2CF3622}"/>
              </a:ext>
            </a:extLst>
          </p:cNvPr>
          <p:cNvSpPr>
            <a:spLocks noGrp="1"/>
          </p:cNvSpPr>
          <p:nvPr>
            <p:ph type="ctrTitle"/>
          </p:nvPr>
        </p:nvSpPr>
        <p:spPr>
          <a:xfrm>
            <a:off x="1524000" y="728133"/>
            <a:ext cx="9144000" cy="3617609"/>
          </a:xfrm>
        </p:spPr>
        <p:txBody>
          <a:bodyPr anchor="t">
            <a:normAutofit/>
          </a:bodyPr>
          <a:lstStyle/>
          <a:p>
            <a:r>
              <a:rPr lang="en-US" sz="4800" dirty="0">
                <a:effectLst/>
                <a:latin typeface="Algerian" panose="04020705040A02060702" pitchFamily="82" charset="0"/>
                <a:ea typeface="Noto Sans CJK SC"/>
                <a:cs typeface="Lohit Devanagari"/>
              </a:rPr>
              <a:t>object-oriented Python </a:t>
            </a:r>
            <a:br>
              <a:rPr lang="en-US" sz="4800" dirty="0">
                <a:effectLst/>
                <a:latin typeface="Algerian" panose="04020705040A02060702" pitchFamily="82" charset="0"/>
                <a:ea typeface="Noto Sans CJK SC"/>
                <a:cs typeface="Lohit Devanagari"/>
              </a:rPr>
            </a:br>
            <a:r>
              <a:rPr lang="en-US" sz="4800" dirty="0">
                <a:effectLst/>
                <a:latin typeface="Algerian" panose="04020705040A02060702" pitchFamily="82" charset="0"/>
                <a:ea typeface="Noto Sans CJK SC"/>
                <a:cs typeface="Lohit Devanagari"/>
              </a:rPr>
              <a:t>stock tracking </a:t>
            </a:r>
            <a:br>
              <a:rPr lang="en-US" sz="4800" dirty="0">
                <a:effectLst/>
                <a:latin typeface="Algerian" panose="04020705040A02060702" pitchFamily="82" charset="0"/>
                <a:ea typeface="Noto Sans CJK SC"/>
                <a:cs typeface="Lohit Devanagari"/>
              </a:rPr>
            </a:br>
            <a:r>
              <a:rPr lang="en-US" sz="4800" dirty="0">
                <a:effectLst/>
                <a:latin typeface="Algerian" panose="04020705040A02060702" pitchFamily="82" charset="0"/>
                <a:ea typeface="Noto Sans CJK SC"/>
                <a:cs typeface="Lohit Devanagari"/>
              </a:rPr>
              <a:t>application</a:t>
            </a:r>
            <a:br>
              <a:rPr lang="en-US" sz="3200" b="1" dirty="0">
                <a:solidFill>
                  <a:schemeClr val="tx1">
                    <a:lumMod val="95000"/>
                    <a:lumOff val="5000"/>
                  </a:schemeClr>
                </a:solidFill>
                <a:latin typeface="Algerian" panose="04020705040A02060702" pitchFamily="82" charset="0"/>
              </a:rPr>
            </a:br>
            <a:br>
              <a:rPr lang="en-US" sz="3200" b="1" dirty="0">
                <a:solidFill>
                  <a:schemeClr val="tx1">
                    <a:lumMod val="95000"/>
                    <a:lumOff val="5000"/>
                  </a:schemeClr>
                </a:solidFill>
                <a:latin typeface="Algerian" panose="04020705040A02060702" pitchFamily="82" charset="0"/>
              </a:rPr>
            </a:br>
            <a:r>
              <a:rPr lang="en-US" sz="3200" b="1" dirty="0">
                <a:solidFill>
                  <a:schemeClr val="tx1">
                    <a:lumMod val="95000"/>
                    <a:lumOff val="5000"/>
                  </a:schemeClr>
                </a:solidFill>
                <a:latin typeface="Algerian" panose="04020705040A02060702" pitchFamily="82" charset="0"/>
              </a:rPr>
              <a:t>CEIS150</a:t>
            </a:r>
            <a:endParaRPr lang="en-US" dirty="0">
              <a:solidFill>
                <a:schemeClr val="tx1">
                  <a:lumMod val="95000"/>
                  <a:lumOff val="5000"/>
                </a:schemeClr>
              </a:solidFill>
              <a:latin typeface="Algerian" panose="04020705040A02060702" pitchFamily="82" charset="0"/>
            </a:endParaRPr>
          </a:p>
        </p:txBody>
      </p:sp>
      <p:sp>
        <p:nvSpPr>
          <p:cNvPr id="3" name="Subtitle 2">
            <a:extLst>
              <a:ext uri="{FF2B5EF4-FFF2-40B4-BE49-F238E27FC236}">
                <a16:creationId xmlns:a16="http://schemas.microsoft.com/office/drawing/2014/main" id="{96B87C98-6E1F-4B38-91BE-8941A7E9C93B}"/>
              </a:ext>
            </a:extLst>
          </p:cNvPr>
          <p:cNvSpPr>
            <a:spLocks noGrp="1"/>
          </p:cNvSpPr>
          <p:nvPr>
            <p:ph type="subTitle" idx="1"/>
          </p:nvPr>
        </p:nvSpPr>
        <p:spPr>
          <a:xfrm>
            <a:off x="1524000" y="3962400"/>
            <a:ext cx="9144000" cy="1883794"/>
          </a:xfrm>
        </p:spPr>
        <p:txBody>
          <a:bodyPr anchor="b">
            <a:normAutofit fontScale="77500" lnSpcReduction="20000"/>
          </a:bodyPr>
          <a:lstStyle/>
          <a:p>
            <a:endParaRPr lang="en-US" sz="2800" i="1" dirty="0"/>
          </a:p>
          <a:p>
            <a:r>
              <a:rPr lang="en-US" sz="3300" i="1" dirty="0"/>
              <a:t>May –</a:t>
            </a:r>
            <a:r>
              <a:rPr lang="en-US" sz="3300" dirty="0"/>
              <a:t> June 2023</a:t>
            </a:r>
          </a:p>
          <a:p>
            <a:endParaRPr lang="en-US" sz="2800" dirty="0"/>
          </a:p>
          <a:p>
            <a:pPr algn="ctr"/>
            <a:r>
              <a:rPr lang="en-US" sz="3100" b="1" dirty="0">
                <a:latin typeface="Amasis MT Pro Light" panose="020B0604020202020204" pitchFamily="18" charset="0"/>
              </a:rPr>
              <a:t>Professor: Dr. </a:t>
            </a:r>
            <a:r>
              <a:rPr lang="en-US" sz="3100" b="1" dirty="0">
                <a:solidFill>
                  <a:srgbClr val="050505"/>
                </a:solidFill>
                <a:effectLst/>
                <a:latin typeface="Amasis MT Pro Light" panose="020B0604020202020204" pitchFamily="18" charset="0"/>
              </a:rPr>
              <a:t>Omar Haddad</a:t>
            </a:r>
          </a:p>
          <a:p>
            <a:pPr algn="ctr"/>
            <a:r>
              <a:rPr lang="en-US" sz="3100" b="1" dirty="0">
                <a:solidFill>
                  <a:srgbClr val="050505"/>
                </a:solidFill>
                <a:latin typeface="Amasis MT Pro Light" panose="020B0604020202020204" pitchFamily="18" charset="0"/>
              </a:rPr>
              <a:t>Student: . B. Lee Ecke</a:t>
            </a:r>
          </a:p>
          <a:p>
            <a:endParaRPr lang="en-US" sz="2800" dirty="0"/>
          </a:p>
        </p:txBody>
      </p:sp>
      <p:sp>
        <p:nvSpPr>
          <p:cNvPr id="4" name="TextBox 3">
            <a:extLst>
              <a:ext uri="{FF2B5EF4-FFF2-40B4-BE49-F238E27FC236}">
                <a16:creationId xmlns:a16="http://schemas.microsoft.com/office/drawing/2014/main" id="{B4394C64-7ED9-C681-FF10-3627B28A8597}"/>
              </a:ext>
            </a:extLst>
          </p:cNvPr>
          <p:cNvSpPr txBox="1"/>
          <p:nvPr/>
        </p:nvSpPr>
        <p:spPr>
          <a:xfrm>
            <a:off x="3021874" y="4965662"/>
            <a:ext cx="6172926" cy="1569660"/>
          </a:xfrm>
          <a:prstGeom prst="rect">
            <a:avLst/>
          </a:prstGeom>
          <a:noFill/>
        </p:spPr>
        <p:txBody>
          <a:bodyPr wrap="square" rtlCol="0" anchor="b">
            <a:spAutoFit/>
          </a:bodyPr>
          <a:lstStyle/>
          <a:p>
            <a:pPr algn="ctr"/>
            <a:endParaRPr lang="en-US" sz="2400" b="1" dirty="0">
              <a:latin typeface="Amasis MT Pro Light" panose="020B0604020202020204" pitchFamily="18" charset="0"/>
            </a:endParaRPr>
          </a:p>
          <a:p>
            <a:pPr algn="ctr"/>
            <a:endParaRPr lang="en-US" sz="2400" b="1" dirty="0">
              <a:solidFill>
                <a:srgbClr val="050505"/>
              </a:solidFill>
              <a:latin typeface="Amasis MT Pro Light" panose="020B0604020202020204" pitchFamily="18" charset="0"/>
            </a:endParaRPr>
          </a:p>
          <a:p>
            <a:pPr algn="ctr"/>
            <a:r>
              <a:rPr lang="en-US" sz="2400" b="1" i="1" u="sng" dirty="0"/>
              <a:t>A DeVry University Student Production</a:t>
            </a:r>
          </a:p>
          <a:p>
            <a:pPr algn="ctr"/>
            <a:endParaRPr lang="en-US" sz="2400" b="1" dirty="0">
              <a:latin typeface="Amasis MT Pro Light" panose="020B0604020202020204" pitchFamily="18" charset="0"/>
            </a:endParaRPr>
          </a:p>
        </p:txBody>
      </p:sp>
    </p:spTree>
    <p:extLst>
      <p:ext uri="{BB962C8B-B14F-4D97-AF65-F5344CB8AC3E}">
        <p14:creationId xmlns:p14="http://schemas.microsoft.com/office/powerpoint/2010/main" val="73752551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93A4691B-2D9F-4647-9D3E-42EE87623D59}"/>
              </a:ext>
            </a:extLst>
          </p:cNvPr>
          <p:cNvSpPr>
            <a:spLocks noGrp="1"/>
          </p:cNvSpPr>
          <p:nvPr>
            <p:ph type="body" sz="half" idx="2"/>
          </p:nvPr>
        </p:nvSpPr>
        <p:spPr>
          <a:xfrm>
            <a:off x="10836166" y="6053959"/>
            <a:ext cx="834532" cy="560201"/>
          </a:xfrm>
        </p:spPr>
        <p:txBody>
          <a:bodyPr anchor="ctr">
            <a:noAutofit/>
          </a:bodyPr>
          <a:lstStyle/>
          <a:p>
            <a:pPr algn="ctr"/>
            <a:r>
              <a:rPr lang="en-US" sz="2000" dirty="0">
                <a:solidFill>
                  <a:schemeClr val="accent2">
                    <a:lumMod val="50000"/>
                  </a:schemeClr>
                </a:solidFill>
                <a:latin typeface="Elephant Pro" panose="00000500000000000000" pitchFamily="2" charset="0"/>
              </a:rPr>
              <a:t>10</a:t>
            </a:r>
          </a:p>
        </p:txBody>
      </p:sp>
      <p:sp>
        <p:nvSpPr>
          <p:cNvPr id="3" name="Title 1">
            <a:extLst>
              <a:ext uri="{FF2B5EF4-FFF2-40B4-BE49-F238E27FC236}">
                <a16:creationId xmlns:a16="http://schemas.microsoft.com/office/drawing/2014/main" id="{6A390452-BD65-DBC6-59E7-C95F4470CA45}"/>
              </a:ext>
            </a:extLst>
          </p:cNvPr>
          <p:cNvSpPr txBox="1">
            <a:spLocks/>
          </p:cNvSpPr>
          <p:nvPr/>
        </p:nvSpPr>
        <p:spPr>
          <a:xfrm rot="5400000">
            <a:off x="-2289533" y="2932709"/>
            <a:ext cx="5974079" cy="1104346"/>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a:solidFill>
                  <a:schemeClr val="tx1"/>
                </a:solidFill>
                <a:latin typeface="+mj-lt"/>
                <a:ea typeface="+mj-ea"/>
                <a:cs typeface="+mj-cs"/>
              </a:defRPr>
            </a:lvl1pPr>
          </a:lstStyle>
          <a:p>
            <a:pPr algn="ctr"/>
            <a:r>
              <a:rPr lang="en-US" sz="6000" b="1" dirty="0">
                <a:solidFill>
                  <a:schemeClr val="accent1">
                    <a:lumMod val="75000"/>
                  </a:schemeClr>
                </a:solidFill>
                <a:latin typeface="Trade Gothic Inline" panose="020B0504030203020204" pitchFamily="34" charset="0"/>
              </a:rPr>
              <a:t>Class Code</a:t>
            </a:r>
          </a:p>
        </p:txBody>
      </p:sp>
      <p:pic>
        <p:nvPicPr>
          <p:cNvPr id="8" name="Picture Placeholder 7" descr="A screenshot of a computer program&#10;&#10;Description automatically generated with medium confidence">
            <a:extLst>
              <a:ext uri="{FF2B5EF4-FFF2-40B4-BE49-F238E27FC236}">
                <a16:creationId xmlns:a16="http://schemas.microsoft.com/office/drawing/2014/main" id="{30A44D73-B2EF-C4BD-4E12-124F88E11954}"/>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t="4728" b="4728"/>
          <a:stretch>
            <a:fillRect/>
          </a:stretch>
        </p:blipFill>
        <p:spPr>
          <a:xfrm>
            <a:off x="1249363" y="763930"/>
            <a:ext cx="10106025" cy="5290796"/>
          </a:xfrm>
        </p:spPr>
      </p:pic>
    </p:spTree>
    <p:extLst>
      <p:ext uri="{BB962C8B-B14F-4D97-AF65-F5344CB8AC3E}">
        <p14:creationId xmlns:p14="http://schemas.microsoft.com/office/powerpoint/2010/main" val="18573084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5FCF965-A9E4-4FB1-BE6E-F3F2689FD91F}"/>
              </a:ext>
            </a:extLst>
          </p:cNvPr>
          <p:cNvSpPr>
            <a:spLocks noGrp="1"/>
          </p:cNvSpPr>
          <p:nvPr>
            <p:ph type="title"/>
          </p:nvPr>
        </p:nvSpPr>
        <p:spPr>
          <a:xfrm rot="5400000">
            <a:off x="-2005236" y="2648402"/>
            <a:ext cx="5974079" cy="1672970"/>
          </a:xfrm>
        </p:spPr>
        <p:txBody>
          <a:bodyPr>
            <a:normAutofit fontScale="90000"/>
          </a:bodyPr>
          <a:lstStyle/>
          <a:p>
            <a:pPr algn="ctr"/>
            <a:r>
              <a:rPr lang="en-US" sz="7200" b="1" dirty="0">
                <a:solidFill>
                  <a:schemeClr val="accent1">
                    <a:lumMod val="75000"/>
                  </a:schemeClr>
                </a:solidFill>
                <a:latin typeface="Trade Gothic Inline" panose="020B0504030203020204" pitchFamily="34" charset="0"/>
              </a:rPr>
              <a:t>My Unit Test</a:t>
            </a:r>
          </a:p>
        </p:txBody>
      </p:sp>
      <p:sp>
        <p:nvSpPr>
          <p:cNvPr id="3" name="TextBox 2">
            <a:extLst>
              <a:ext uri="{FF2B5EF4-FFF2-40B4-BE49-F238E27FC236}">
                <a16:creationId xmlns:a16="http://schemas.microsoft.com/office/drawing/2014/main" id="{B511FC30-705A-5375-E285-0BB79C8A5BD4}"/>
              </a:ext>
            </a:extLst>
          </p:cNvPr>
          <p:cNvSpPr txBox="1"/>
          <p:nvPr/>
        </p:nvSpPr>
        <p:spPr>
          <a:xfrm>
            <a:off x="10181691" y="6318607"/>
            <a:ext cx="641620" cy="369332"/>
          </a:xfrm>
          <a:prstGeom prst="rect">
            <a:avLst/>
          </a:prstGeom>
          <a:noFill/>
        </p:spPr>
        <p:txBody>
          <a:bodyPr wrap="square" rtlCol="0">
            <a:spAutoFit/>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endParaRPr>
          </a:p>
        </p:txBody>
      </p:sp>
      <p:sp>
        <p:nvSpPr>
          <p:cNvPr id="36" name="TextBox 35">
            <a:extLst>
              <a:ext uri="{FF2B5EF4-FFF2-40B4-BE49-F238E27FC236}">
                <a16:creationId xmlns:a16="http://schemas.microsoft.com/office/drawing/2014/main" id="{752EC11C-F78C-33A7-9D81-BD5A2213ED6E}"/>
              </a:ext>
            </a:extLst>
          </p:cNvPr>
          <p:cNvSpPr txBox="1"/>
          <p:nvPr/>
        </p:nvSpPr>
        <p:spPr>
          <a:xfrm>
            <a:off x="10698480" y="6126480"/>
            <a:ext cx="641620" cy="400110"/>
          </a:xfrm>
          <a:prstGeom prst="rect">
            <a:avLst/>
          </a:prstGeom>
          <a:noFill/>
        </p:spPr>
        <p:txBody>
          <a:bodyPr wrap="square" rtlCol="0" anchor="ctr">
            <a:sp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kumimoji="0" lang="en-US" sz="2000" b="0" i="0" u="none" strike="noStrike" kern="1200" cap="none" spc="0" normalizeH="0" baseline="0" noProof="0" dirty="0">
                <a:ln>
                  <a:noFill/>
                </a:ln>
                <a:solidFill>
                  <a:schemeClr val="accent2">
                    <a:lumMod val="50000"/>
                  </a:schemeClr>
                </a:solidFill>
                <a:effectLst/>
                <a:uLnTx/>
                <a:uFillTx/>
                <a:latin typeface="Elephant Pro" panose="00000500000000000000" pitchFamily="2" charset="0"/>
                <a:ea typeface="+mn-ea"/>
                <a:cs typeface="+mn-cs"/>
              </a:rPr>
              <a:t>11</a:t>
            </a:r>
          </a:p>
        </p:txBody>
      </p:sp>
      <p:pic>
        <p:nvPicPr>
          <p:cNvPr id="15" name="Picture Placeholder 14" descr="A screenshot of a computer&#10;&#10;Description automatically generated">
            <a:extLst>
              <a:ext uri="{FF2B5EF4-FFF2-40B4-BE49-F238E27FC236}">
                <a16:creationId xmlns:a16="http://schemas.microsoft.com/office/drawing/2014/main" id="{04EC866B-09D1-DA73-166B-8539234DD49F}"/>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l="5162" r="5162"/>
          <a:stretch>
            <a:fillRect/>
          </a:stretch>
        </p:blipFill>
        <p:spPr>
          <a:xfrm>
            <a:off x="1160463" y="706057"/>
            <a:ext cx="10371137" cy="5420424"/>
          </a:xfrm>
        </p:spPr>
      </p:pic>
    </p:spTree>
    <p:extLst>
      <p:ext uri="{BB962C8B-B14F-4D97-AF65-F5344CB8AC3E}">
        <p14:creationId xmlns:p14="http://schemas.microsoft.com/office/powerpoint/2010/main" val="281182762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081EA652-8C6A-4E69-BEB9-1708094745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ight Triangle 13">
            <a:extLst>
              <a:ext uri="{FF2B5EF4-FFF2-40B4-BE49-F238E27FC236}">
                <a16:creationId xmlns:a16="http://schemas.microsoft.com/office/drawing/2014/main" id="{5298780A-33B9-4EA2-8F67-DE68AD628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6" name="Rectangle 15">
            <a:extLst>
              <a:ext uri="{FF2B5EF4-FFF2-40B4-BE49-F238E27FC236}">
                <a16:creationId xmlns:a16="http://schemas.microsoft.com/office/drawing/2014/main" id="{7F488E8B-4E1E-4402-8935-D4E6C02615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A091C4CC-9F03-536F-2BE4-DC628CD00104}"/>
              </a:ext>
            </a:extLst>
          </p:cNvPr>
          <p:cNvSpPr txBox="1"/>
          <p:nvPr/>
        </p:nvSpPr>
        <p:spPr>
          <a:xfrm>
            <a:off x="552412" y="1188637"/>
            <a:ext cx="4101884" cy="4480726"/>
          </a:xfrm>
          <a:prstGeom prst="rect">
            <a:avLst/>
          </a:prstGeom>
        </p:spPr>
        <p:txBody>
          <a:bodyPr vert="horz" lIns="91440" tIns="45720" rIns="91440" bIns="45720" rtlCol="0" anchor="ctr">
            <a:normAutofit/>
          </a:bodyPr>
          <a:lstStyle/>
          <a:p>
            <a:pPr marL="0" marR="0" lvl="0" indent="0" algn="r" fontAlgn="auto">
              <a:lnSpc>
                <a:spcPct val="90000"/>
              </a:lnSpc>
              <a:spcBef>
                <a:spcPct val="0"/>
              </a:spcBef>
              <a:spcAft>
                <a:spcPts val="600"/>
              </a:spcAft>
              <a:buClrTx/>
              <a:buSzTx/>
              <a:tabLst/>
              <a:defRPr/>
            </a:pPr>
            <a:endParaRPr lang="en-US" sz="5600" b="1" u="sng" kern="1200" dirty="0">
              <a:solidFill>
                <a:schemeClr val="tx1"/>
              </a:solidFill>
              <a:latin typeface="+mj-lt"/>
              <a:ea typeface="+mj-ea"/>
              <a:cs typeface="+mj-cs"/>
            </a:endParaRPr>
          </a:p>
          <a:p>
            <a:pPr marL="0" marR="0" lvl="0" indent="0" algn="r" fontAlgn="auto">
              <a:lnSpc>
                <a:spcPct val="90000"/>
              </a:lnSpc>
              <a:spcBef>
                <a:spcPct val="0"/>
              </a:spcBef>
              <a:spcAft>
                <a:spcPts val="600"/>
              </a:spcAft>
              <a:buClrTx/>
              <a:buSzTx/>
              <a:tabLst/>
              <a:defRPr/>
            </a:pPr>
            <a:endParaRPr lang="en-US" sz="5600" b="1" u="sng" kern="1200" dirty="0">
              <a:solidFill>
                <a:schemeClr val="tx1"/>
              </a:solidFill>
              <a:latin typeface="+mj-lt"/>
              <a:ea typeface="+mj-ea"/>
              <a:cs typeface="+mj-cs"/>
            </a:endParaRPr>
          </a:p>
          <a:p>
            <a:pPr marL="0" marR="0" lvl="0" indent="0" algn="r" fontAlgn="auto">
              <a:lnSpc>
                <a:spcPct val="90000"/>
              </a:lnSpc>
              <a:spcBef>
                <a:spcPct val="0"/>
              </a:spcBef>
              <a:spcAft>
                <a:spcPts val="600"/>
              </a:spcAft>
              <a:buClrTx/>
              <a:buSzTx/>
              <a:tabLst/>
              <a:defRPr/>
            </a:pPr>
            <a:r>
              <a:rPr lang="en-US" sz="6000" b="1" kern="1200" dirty="0">
                <a:solidFill>
                  <a:schemeClr val="tx1"/>
                </a:solidFill>
                <a:latin typeface="Algerian" panose="04020705040A02060702" pitchFamily="82" charset="0"/>
                <a:ea typeface="+mj-ea"/>
                <a:cs typeface="+mj-cs"/>
              </a:rPr>
              <a:t>Module 3</a:t>
            </a:r>
            <a:endParaRPr lang="en-US" sz="5600" i="1" u="sng" kern="1200" dirty="0">
              <a:solidFill>
                <a:schemeClr val="tx1"/>
              </a:solidFill>
              <a:latin typeface="+mj-lt"/>
              <a:ea typeface="+mj-ea"/>
              <a:cs typeface="+mj-cs"/>
            </a:endParaRPr>
          </a:p>
          <a:p>
            <a:pPr marL="0" marR="0" lvl="0" indent="0" algn="r" fontAlgn="auto">
              <a:lnSpc>
                <a:spcPct val="90000"/>
              </a:lnSpc>
              <a:spcBef>
                <a:spcPct val="0"/>
              </a:spcBef>
              <a:spcAft>
                <a:spcPts val="600"/>
              </a:spcAft>
              <a:buClrTx/>
              <a:buSzTx/>
              <a:tabLst/>
              <a:defRPr/>
            </a:pPr>
            <a:endParaRPr lang="en-US" sz="5600" i="1" u="sng" kern="1200" dirty="0">
              <a:solidFill>
                <a:schemeClr val="tx1"/>
              </a:solidFill>
              <a:latin typeface="+mj-lt"/>
              <a:ea typeface="+mj-ea"/>
              <a:cs typeface="+mj-cs"/>
            </a:endParaRPr>
          </a:p>
          <a:p>
            <a:pPr marL="0" marR="0" lvl="0" indent="0" algn="r" fontAlgn="auto">
              <a:lnSpc>
                <a:spcPct val="90000"/>
              </a:lnSpc>
              <a:spcBef>
                <a:spcPct val="0"/>
              </a:spcBef>
              <a:spcAft>
                <a:spcPts val="600"/>
              </a:spcAft>
              <a:buClrTx/>
              <a:buSzTx/>
              <a:tabLst/>
              <a:defRPr/>
            </a:pPr>
            <a:endParaRPr kumimoji="0" lang="en-US" sz="5600" b="1" i="0" u="none" strike="noStrike" kern="1200" cap="none" spc="0" normalizeH="0" baseline="0" noProof="0" dirty="0">
              <a:ln>
                <a:noFill/>
              </a:ln>
              <a:solidFill>
                <a:schemeClr val="tx1"/>
              </a:solidFill>
              <a:effectLst/>
              <a:uLnTx/>
              <a:uFillTx/>
              <a:latin typeface="+mj-lt"/>
              <a:ea typeface="+mj-ea"/>
              <a:cs typeface="+mj-cs"/>
            </a:endParaRPr>
          </a:p>
        </p:txBody>
      </p:sp>
      <p:cxnSp>
        <p:nvCxnSpPr>
          <p:cNvPr id="23" name="Straight Connector 17">
            <a:extLst>
              <a:ext uri="{FF2B5EF4-FFF2-40B4-BE49-F238E27FC236}">
                <a16:creationId xmlns:a16="http://schemas.microsoft.com/office/drawing/2014/main" id="{23AAC9B5-8015-485C-ACF9-A750390E9A5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852863"/>
            <a:ext cx="0" cy="3236495"/>
          </a:xfrm>
          <a:prstGeom prst="line">
            <a:avLst/>
          </a:prstGeom>
          <a:ln w="19050" cap="sq">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04142D04-4A6A-5F36-4F56-8A465CB2E0E0}"/>
              </a:ext>
            </a:extLst>
          </p:cNvPr>
          <p:cNvSpPr txBox="1"/>
          <p:nvPr/>
        </p:nvSpPr>
        <p:spPr>
          <a:xfrm>
            <a:off x="5255260" y="1648870"/>
            <a:ext cx="4702848" cy="3560260"/>
          </a:xfrm>
          <a:prstGeom prst="rect">
            <a:avLst/>
          </a:prstGeom>
        </p:spPr>
        <p:txBody>
          <a:bodyPr vert="horz" lIns="91440" tIns="45720" rIns="91440" bIns="45720" rtlCol="0" anchor="ctr">
            <a:normAutofit/>
          </a:bodyPr>
          <a:lstStyle/>
          <a:p>
            <a:pPr>
              <a:spcBef>
                <a:spcPts val="0"/>
              </a:spcBef>
              <a:spcAft>
                <a:spcPts val="600"/>
              </a:spcAft>
            </a:pPr>
            <a:r>
              <a:rPr lang="en-US" sz="3200" b="1" dirty="0">
                <a:solidFill>
                  <a:schemeClr val="bg2">
                    <a:lumMod val="10000"/>
                  </a:schemeClr>
                </a:solidFill>
                <a:latin typeface="+mj-lt"/>
                <a:ea typeface="Calibri Light" panose="020F0302020204030204" pitchFamily="34" charset="0"/>
                <a:cs typeface="Calibri Light" panose="020F0302020204030204" pitchFamily="34" charset="0"/>
              </a:rPr>
              <a:t>Text-Based User Interface</a:t>
            </a:r>
          </a:p>
          <a:p>
            <a:pPr>
              <a:spcBef>
                <a:spcPts val="0"/>
              </a:spcBef>
              <a:spcAft>
                <a:spcPts val="600"/>
              </a:spcAft>
            </a:pPr>
            <a:r>
              <a:rPr lang="en-US" sz="3200" b="1" dirty="0">
                <a:solidFill>
                  <a:schemeClr val="bg2">
                    <a:lumMod val="10000"/>
                  </a:schemeClr>
                </a:solidFill>
                <a:latin typeface="+mj-lt"/>
                <a:ea typeface="Calibri Light" panose="020F0302020204030204" pitchFamily="34" charset="0"/>
                <a:cs typeface="Calibri Light" panose="020F0302020204030204" pitchFamily="34" charset="0"/>
              </a:rPr>
              <a:t>Summary Report</a:t>
            </a:r>
          </a:p>
        </p:txBody>
      </p:sp>
      <p:sp>
        <p:nvSpPr>
          <p:cNvPr id="2" name="Date Placeholder 12">
            <a:extLst>
              <a:ext uri="{FF2B5EF4-FFF2-40B4-BE49-F238E27FC236}">
                <a16:creationId xmlns:a16="http://schemas.microsoft.com/office/drawing/2014/main" id="{2B9B8C2C-5FFA-4790-089A-D20FB9FF3C33}"/>
              </a:ext>
            </a:extLst>
          </p:cNvPr>
          <p:cNvSpPr>
            <a:spLocks noGrp="1"/>
          </p:cNvSpPr>
          <p:nvPr>
            <p:ph type="dt" sz="half" idx="10"/>
          </p:nvPr>
        </p:nvSpPr>
        <p:spPr>
          <a:xfrm>
            <a:off x="8961120" y="5760720"/>
            <a:ext cx="2315478" cy="452371"/>
          </a:xfrm>
        </p:spPr>
        <p:txBody>
          <a:bodyPr lIns="0" tIns="0" rIns="0" bIns="0">
            <a:normAutofit/>
          </a:bodyPr>
          <a:lstStyle/>
          <a:p>
            <a:pPr algn="r">
              <a:spcAft>
                <a:spcPts val="600"/>
              </a:spcAft>
            </a:pPr>
            <a:r>
              <a:rPr lang="en-US" sz="2000" dirty="0">
                <a:solidFill>
                  <a:schemeClr val="accent2">
                    <a:lumMod val="50000"/>
                  </a:schemeClr>
                </a:solidFill>
                <a:latin typeface="Elephant Pro" panose="00000500000000000000" pitchFamily="2" charset="0"/>
              </a:rPr>
              <a:t>12</a:t>
            </a:r>
          </a:p>
        </p:txBody>
      </p:sp>
    </p:spTree>
    <p:extLst>
      <p:ext uri="{BB962C8B-B14F-4D97-AF65-F5344CB8AC3E}">
        <p14:creationId xmlns:p14="http://schemas.microsoft.com/office/powerpoint/2010/main" val="312980829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570DED-E942-4274-A5C5-61D0403EDC64}"/>
              </a:ext>
            </a:extLst>
          </p:cNvPr>
          <p:cNvSpPr>
            <a:spLocks noGrp="1"/>
          </p:cNvSpPr>
          <p:nvPr>
            <p:ph type="title"/>
          </p:nvPr>
        </p:nvSpPr>
        <p:spPr>
          <a:xfrm>
            <a:off x="839788" y="0"/>
            <a:ext cx="10514011" cy="955040"/>
          </a:xfrm>
        </p:spPr>
        <p:txBody>
          <a:bodyPr anchor="ctr">
            <a:normAutofit/>
          </a:bodyPr>
          <a:lstStyle/>
          <a:p>
            <a:pPr algn="ctr"/>
            <a:r>
              <a:rPr lang="en-US" sz="4000" b="1" u="sng" dirty="0">
                <a:solidFill>
                  <a:schemeClr val="accent1">
                    <a:lumMod val="75000"/>
                  </a:schemeClr>
                </a:solidFill>
              </a:rPr>
              <a:t>Adding a Stock</a:t>
            </a:r>
          </a:p>
        </p:txBody>
      </p:sp>
      <p:sp>
        <p:nvSpPr>
          <p:cNvPr id="3" name="TextBox 2">
            <a:extLst>
              <a:ext uri="{FF2B5EF4-FFF2-40B4-BE49-F238E27FC236}">
                <a16:creationId xmlns:a16="http://schemas.microsoft.com/office/drawing/2014/main" id="{AACC87C7-E550-B73D-2F82-6EF59A702950}"/>
              </a:ext>
            </a:extLst>
          </p:cNvPr>
          <p:cNvSpPr txBox="1"/>
          <p:nvPr/>
        </p:nvSpPr>
        <p:spPr>
          <a:xfrm>
            <a:off x="10698480" y="6126480"/>
            <a:ext cx="889000" cy="369332"/>
          </a:xfrm>
          <a:prstGeom prst="rect">
            <a:avLst/>
          </a:prstGeom>
          <a:noFill/>
        </p:spPr>
        <p:txBody>
          <a:bodyPr wrap="square" rtlCol="0" anchor="ctr">
            <a:spAutoFit/>
          </a:bodyPr>
          <a:lstStyle/>
          <a:p>
            <a:pPr algn="ctr"/>
            <a:r>
              <a:rPr lang="en-US" dirty="0">
                <a:solidFill>
                  <a:schemeClr val="accent2">
                    <a:lumMod val="50000"/>
                  </a:schemeClr>
                </a:solidFill>
                <a:latin typeface="Elephant Pro" panose="00000500000000000000" pitchFamily="2" charset="0"/>
              </a:rPr>
              <a:t>13</a:t>
            </a:r>
          </a:p>
        </p:txBody>
      </p:sp>
      <p:pic>
        <p:nvPicPr>
          <p:cNvPr id="25" name="Picture Placeholder 24" descr="A screenshot of a computer">
            <a:extLst>
              <a:ext uri="{FF2B5EF4-FFF2-40B4-BE49-F238E27FC236}">
                <a16:creationId xmlns:a16="http://schemas.microsoft.com/office/drawing/2014/main" id="{A7A876E6-512E-0442-5178-7133589223D0}"/>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t="2242" b="2242"/>
          <a:stretch>
            <a:fillRect/>
          </a:stretch>
        </p:blipFill>
        <p:spPr>
          <a:xfrm>
            <a:off x="355600" y="987425"/>
            <a:ext cx="11614150" cy="4873625"/>
          </a:xfrm>
        </p:spPr>
      </p:pic>
    </p:spTree>
    <p:extLst>
      <p:ext uri="{BB962C8B-B14F-4D97-AF65-F5344CB8AC3E}">
        <p14:creationId xmlns:p14="http://schemas.microsoft.com/office/powerpoint/2010/main" val="11037877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570DED-E942-4274-A5C5-61D0403EDC64}"/>
              </a:ext>
            </a:extLst>
          </p:cNvPr>
          <p:cNvSpPr>
            <a:spLocks noGrp="1"/>
          </p:cNvSpPr>
          <p:nvPr>
            <p:ph type="title"/>
          </p:nvPr>
        </p:nvSpPr>
        <p:spPr>
          <a:xfrm>
            <a:off x="839788" y="0"/>
            <a:ext cx="10437812" cy="1005840"/>
          </a:xfrm>
        </p:spPr>
        <p:txBody>
          <a:bodyPr anchor="ctr">
            <a:normAutofit/>
          </a:bodyPr>
          <a:lstStyle/>
          <a:p>
            <a:pPr algn="ctr"/>
            <a:r>
              <a:rPr lang="en-US" sz="4000" b="1" u="sng" dirty="0">
                <a:solidFill>
                  <a:schemeClr val="accent1">
                    <a:lumMod val="75000"/>
                  </a:schemeClr>
                </a:solidFill>
              </a:rPr>
              <a:t>Listing 3 Stocks</a:t>
            </a:r>
          </a:p>
        </p:txBody>
      </p:sp>
      <p:sp>
        <p:nvSpPr>
          <p:cNvPr id="3" name="TextBox 2">
            <a:extLst>
              <a:ext uri="{FF2B5EF4-FFF2-40B4-BE49-F238E27FC236}">
                <a16:creationId xmlns:a16="http://schemas.microsoft.com/office/drawing/2014/main" id="{DC23E863-03FC-5F9A-C880-BA818F990A96}"/>
              </a:ext>
            </a:extLst>
          </p:cNvPr>
          <p:cNvSpPr txBox="1"/>
          <p:nvPr/>
        </p:nvSpPr>
        <p:spPr>
          <a:xfrm>
            <a:off x="10698480" y="6126480"/>
            <a:ext cx="889000" cy="369332"/>
          </a:xfrm>
          <a:prstGeom prst="rect">
            <a:avLst/>
          </a:prstGeom>
          <a:noFill/>
        </p:spPr>
        <p:txBody>
          <a:bodyPr wrap="square" rtlCol="0" anchor="ctr">
            <a:spAutoFit/>
          </a:bodyPr>
          <a:lstStyle/>
          <a:p>
            <a:pPr algn="ctr"/>
            <a:r>
              <a:rPr lang="en-US" dirty="0">
                <a:solidFill>
                  <a:schemeClr val="accent2">
                    <a:lumMod val="50000"/>
                  </a:schemeClr>
                </a:solidFill>
                <a:latin typeface="Elephant Pro" panose="00000500000000000000" pitchFamily="2" charset="0"/>
              </a:rPr>
              <a:t>14</a:t>
            </a:r>
          </a:p>
        </p:txBody>
      </p:sp>
      <p:pic>
        <p:nvPicPr>
          <p:cNvPr id="29" name="Picture Placeholder 28" descr="A screenshot of a computer program">
            <a:extLst>
              <a:ext uri="{FF2B5EF4-FFF2-40B4-BE49-F238E27FC236}">
                <a16:creationId xmlns:a16="http://schemas.microsoft.com/office/drawing/2014/main" id="{8508A3D3-1B74-F9DB-8928-BBDADEF6F93A}"/>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l="1098" r="1098"/>
          <a:stretch>
            <a:fillRect/>
          </a:stretch>
        </p:blipFill>
        <p:spPr>
          <a:xfrm>
            <a:off x="231775" y="987425"/>
            <a:ext cx="11587163" cy="4908550"/>
          </a:xfrm>
        </p:spPr>
      </p:pic>
    </p:spTree>
    <p:extLst>
      <p:ext uri="{BB962C8B-B14F-4D97-AF65-F5344CB8AC3E}">
        <p14:creationId xmlns:p14="http://schemas.microsoft.com/office/powerpoint/2010/main" val="108859109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570DED-E942-4274-A5C5-61D0403EDC64}"/>
              </a:ext>
            </a:extLst>
          </p:cNvPr>
          <p:cNvSpPr>
            <a:spLocks noGrp="1"/>
          </p:cNvSpPr>
          <p:nvPr>
            <p:ph type="title"/>
          </p:nvPr>
        </p:nvSpPr>
        <p:spPr>
          <a:xfrm>
            <a:off x="839788" y="0"/>
            <a:ext cx="10514012" cy="1127760"/>
          </a:xfrm>
        </p:spPr>
        <p:txBody>
          <a:bodyPr anchor="ctr">
            <a:normAutofit/>
          </a:bodyPr>
          <a:lstStyle/>
          <a:p>
            <a:pPr algn="ctr"/>
            <a:r>
              <a:rPr lang="en-US" sz="4000" b="1" u="sng" dirty="0">
                <a:solidFill>
                  <a:schemeClr val="accent1">
                    <a:lumMod val="75000"/>
                  </a:schemeClr>
                </a:solidFill>
              </a:rPr>
              <a:t>Daily Data</a:t>
            </a:r>
          </a:p>
        </p:txBody>
      </p:sp>
      <p:pic>
        <p:nvPicPr>
          <p:cNvPr id="5" name="Picture Placeholder 4" descr="A screenshot of a computer program">
            <a:extLst>
              <a:ext uri="{FF2B5EF4-FFF2-40B4-BE49-F238E27FC236}">
                <a16:creationId xmlns:a16="http://schemas.microsoft.com/office/drawing/2014/main" id="{1FFA47F7-8FDA-0D7F-7ED1-8F145BF2225C}"/>
              </a:ext>
            </a:extLst>
          </p:cNvPr>
          <p:cNvPicPr>
            <a:picLocks noGrp="1" noChangeAspect="1"/>
          </p:cNvPicPr>
          <p:nvPr>
            <p:ph type="pic" idx="1"/>
          </p:nvPr>
        </p:nvPicPr>
        <p:blipFill>
          <a:blip r:embed="rId3">
            <a:extLst>
              <a:ext uri="{28A0092B-C50C-407E-A947-70E740481C1C}">
                <a14:useLocalDpi xmlns:a14="http://schemas.microsoft.com/office/drawing/2010/main" val="0"/>
              </a:ext>
            </a:extLst>
          </a:blip>
          <a:srcRect t="1093" b="1093"/>
          <a:stretch>
            <a:fillRect/>
          </a:stretch>
        </p:blipFill>
        <p:spPr>
          <a:xfrm>
            <a:off x="839788" y="1127125"/>
            <a:ext cx="10515600" cy="4633913"/>
          </a:xfrm>
        </p:spPr>
      </p:pic>
      <p:sp>
        <p:nvSpPr>
          <p:cNvPr id="3" name="TextBox 2">
            <a:extLst>
              <a:ext uri="{FF2B5EF4-FFF2-40B4-BE49-F238E27FC236}">
                <a16:creationId xmlns:a16="http://schemas.microsoft.com/office/drawing/2014/main" id="{DD8C73C6-FCDA-D235-75A1-CC988555D415}"/>
              </a:ext>
            </a:extLst>
          </p:cNvPr>
          <p:cNvSpPr txBox="1"/>
          <p:nvPr/>
        </p:nvSpPr>
        <p:spPr>
          <a:xfrm>
            <a:off x="10698480" y="6126480"/>
            <a:ext cx="889000" cy="369332"/>
          </a:xfrm>
          <a:prstGeom prst="rect">
            <a:avLst/>
          </a:prstGeom>
          <a:noFill/>
        </p:spPr>
        <p:txBody>
          <a:bodyPr wrap="square" rtlCol="0" anchor="ctr">
            <a:spAutoFit/>
          </a:bodyPr>
          <a:lstStyle/>
          <a:p>
            <a:pPr algn="ctr"/>
            <a:r>
              <a:rPr lang="en-US" dirty="0">
                <a:solidFill>
                  <a:schemeClr val="accent2">
                    <a:lumMod val="50000"/>
                  </a:schemeClr>
                </a:solidFill>
                <a:latin typeface="Elephant Pro" panose="00000500000000000000" pitchFamily="2" charset="0"/>
              </a:rPr>
              <a:t>15</a:t>
            </a:r>
          </a:p>
        </p:txBody>
      </p:sp>
    </p:spTree>
    <p:extLst>
      <p:ext uri="{BB962C8B-B14F-4D97-AF65-F5344CB8AC3E}">
        <p14:creationId xmlns:p14="http://schemas.microsoft.com/office/powerpoint/2010/main" val="1800438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081EA652-8C6A-4E69-BEB9-1708094745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ight Triangle 10">
            <a:extLst>
              <a:ext uri="{FF2B5EF4-FFF2-40B4-BE49-F238E27FC236}">
                <a16:creationId xmlns:a16="http://schemas.microsoft.com/office/drawing/2014/main" id="{5298780A-33B9-4EA2-8F67-DE68AD628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Rectangle 12">
            <a:extLst>
              <a:ext uri="{FF2B5EF4-FFF2-40B4-BE49-F238E27FC236}">
                <a16:creationId xmlns:a16="http://schemas.microsoft.com/office/drawing/2014/main" id="{7F488E8B-4E1E-4402-8935-D4E6C02615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7C8198B-61B4-490F-AA97-99CFA2CF3622}"/>
              </a:ext>
            </a:extLst>
          </p:cNvPr>
          <p:cNvSpPr>
            <a:spLocks noGrp="1"/>
          </p:cNvSpPr>
          <p:nvPr>
            <p:ph type="ctrTitle"/>
          </p:nvPr>
        </p:nvSpPr>
        <p:spPr>
          <a:xfrm>
            <a:off x="641773" y="1230747"/>
            <a:ext cx="4012521" cy="4480726"/>
          </a:xfrm>
        </p:spPr>
        <p:txBody>
          <a:bodyPr vert="horz" lIns="91440" tIns="45720" rIns="91440" bIns="45720" rtlCol="0" anchor="ctr">
            <a:normAutofit/>
          </a:bodyPr>
          <a:lstStyle/>
          <a:p>
            <a:pPr algn="r"/>
            <a:r>
              <a:rPr lang="en-US" b="1" kern="1200" dirty="0">
                <a:solidFill>
                  <a:schemeClr val="tx1"/>
                </a:solidFill>
                <a:latin typeface="Algerian" panose="04020705040A02060702" pitchFamily="82" charset="0"/>
              </a:rPr>
              <a:t>Module 4</a:t>
            </a:r>
          </a:p>
        </p:txBody>
      </p:sp>
      <p:cxnSp>
        <p:nvCxnSpPr>
          <p:cNvPr id="15" name="Straight Connector 14">
            <a:extLst>
              <a:ext uri="{FF2B5EF4-FFF2-40B4-BE49-F238E27FC236}">
                <a16:creationId xmlns:a16="http://schemas.microsoft.com/office/drawing/2014/main" id="{23AAC9B5-8015-485C-ACF9-A750390E9A5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852863"/>
            <a:ext cx="0" cy="3236495"/>
          </a:xfrm>
          <a:prstGeom prst="line">
            <a:avLst/>
          </a:prstGeom>
          <a:ln w="19050" cap="sq">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Subtitle 2">
            <a:extLst>
              <a:ext uri="{FF2B5EF4-FFF2-40B4-BE49-F238E27FC236}">
                <a16:creationId xmlns:a16="http://schemas.microsoft.com/office/drawing/2014/main" id="{96B87C98-6E1F-4B38-91BE-8941A7E9C93B}"/>
              </a:ext>
            </a:extLst>
          </p:cNvPr>
          <p:cNvSpPr>
            <a:spLocks noGrp="1"/>
          </p:cNvSpPr>
          <p:nvPr>
            <p:ph type="subTitle" idx="1"/>
          </p:nvPr>
        </p:nvSpPr>
        <p:spPr>
          <a:xfrm>
            <a:off x="5255260" y="1648870"/>
            <a:ext cx="4702848" cy="3560260"/>
          </a:xfrm>
        </p:spPr>
        <p:txBody>
          <a:bodyPr vert="horz" lIns="91440" tIns="45720" rIns="91440" bIns="45720" rtlCol="0" anchor="ctr">
            <a:normAutofit/>
          </a:bodyPr>
          <a:lstStyle/>
          <a:p>
            <a:pPr algn="l">
              <a:spcBef>
                <a:spcPts val="0"/>
              </a:spcBef>
              <a:spcAft>
                <a:spcPts val="600"/>
              </a:spcAft>
            </a:pPr>
            <a:r>
              <a:rPr lang="en-US" sz="3200" b="1" i="1" dirty="0">
                <a:solidFill>
                  <a:schemeClr val="bg2">
                    <a:lumMod val="10000"/>
                  </a:schemeClr>
                </a:solidFill>
              </a:rPr>
              <a:t>Inheritance</a:t>
            </a:r>
          </a:p>
          <a:p>
            <a:pPr algn="l">
              <a:spcBef>
                <a:spcPts val="0"/>
              </a:spcBef>
              <a:spcAft>
                <a:spcPts val="600"/>
              </a:spcAft>
            </a:pPr>
            <a:r>
              <a:rPr lang="en-US" sz="3200" b="1" i="1" dirty="0">
                <a:solidFill>
                  <a:schemeClr val="bg2">
                    <a:lumMod val="10000"/>
                  </a:schemeClr>
                </a:solidFill>
              </a:rPr>
              <a:t>Summary Report</a:t>
            </a:r>
            <a:endParaRPr lang="en-US" sz="3200" dirty="0">
              <a:solidFill>
                <a:schemeClr val="bg2">
                  <a:lumMod val="10000"/>
                </a:schemeClr>
              </a:solidFill>
            </a:endParaRPr>
          </a:p>
        </p:txBody>
      </p:sp>
      <p:sp>
        <p:nvSpPr>
          <p:cNvPr id="5" name="Date Placeholder 12">
            <a:extLst>
              <a:ext uri="{FF2B5EF4-FFF2-40B4-BE49-F238E27FC236}">
                <a16:creationId xmlns:a16="http://schemas.microsoft.com/office/drawing/2014/main" id="{14DDCA0C-E16B-EB9A-6D4D-84F9B41D0A8A}"/>
              </a:ext>
            </a:extLst>
          </p:cNvPr>
          <p:cNvSpPr txBox="1">
            <a:spLocks/>
          </p:cNvSpPr>
          <p:nvPr/>
        </p:nvSpPr>
        <p:spPr>
          <a:xfrm>
            <a:off x="9158175" y="5669363"/>
            <a:ext cx="2223699" cy="452370"/>
          </a:xfrm>
          <a:prstGeom prst="rect">
            <a:avLst/>
          </a:prstGeom>
        </p:spPr>
        <p:txBody>
          <a:bodyPr vert="horz" lIns="0" tIns="0" rIns="0" bIns="0" rtlCol="0" anchor="ctr">
            <a:normAutofit/>
          </a:bodyP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Aft>
                <a:spcPts val="600"/>
              </a:spcAft>
            </a:pPr>
            <a:r>
              <a:rPr lang="en-US" sz="2000" dirty="0">
                <a:solidFill>
                  <a:schemeClr val="accent2">
                    <a:lumMod val="50000"/>
                  </a:schemeClr>
                </a:solidFill>
                <a:latin typeface="Elephant Pro" panose="00000500000000000000" pitchFamily="2" charset="0"/>
              </a:rPr>
              <a:t>16</a:t>
            </a:r>
          </a:p>
        </p:txBody>
      </p:sp>
    </p:spTree>
    <p:extLst>
      <p:ext uri="{BB962C8B-B14F-4D97-AF65-F5344CB8AC3E}">
        <p14:creationId xmlns:p14="http://schemas.microsoft.com/office/powerpoint/2010/main" val="331183582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570DED-E942-4274-A5C5-61D0403EDC64}"/>
              </a:ext>
            </a:extLst>
          </p:cNvPr>
          <p:cNvSpPr>
            <a:spLocks noGrp="1"/>
          </p:cNvSpPr>
          <p:nvPr>
            <p:ph type="title" idx="4294967295"/>
          </p:nvPr>
        </p:nvSpPr>
        <p:spPr>
          <a:xfrm>
            <a:off x="661012" y="176269"/>
            <a:ext cx="3271226" cy="749147"/>
          </a:xfrm>
        </p:spPr>
        <p:txBody>
          <a:bodyPr anchor="ctr">
            <a:normAutofit/>
          </a:bodyPr>
          <a:lstStyle/>
          <a:p>
            <a:r>
              <a:rPr lang="en-US" b="1" u="sng" dirty="0">
                <a:solidFill>
                  <a:schemeClr val="accent1">
                    <a:lumMod val="50000"/>
                  </a:schemeClr>
                </a:solidFill>
                <a:latin typeface="Amasis MT Pro" panose="02040504050005020304" pitchFamily="18" charset="0"/>
              </a:rPr>
              <a:t>Unit Tests</a:t>
            </a:r>
          </a:p>
        </p:txBody>
      </p:sp>
      <p:pic>
        <p:nvPicPr>
          <p:cNvPr id="12" name="Picture 11" descr="A screenshot of a computer">
            <a:extLst>
              <a:ext uri="{FF2B5EF4-FFF2-40B4-BE49-F238E27FC236}">
                <a16:creationId xmlns:a16="http://schemas.microsoft.com/office/drawing/2014/main" id="{E38399B8-BEE0-14E1-E845-5870B33281E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1012" y="925417"/>
            <a:ext cx="10917716" cy="5007166"/>
          </a:xfrm>
          <a:prstGeom prst="rect">
            <a:avLst/>
          </a:prstGeom>
        </p:spPr>
      </p:pic>
      <p:sp>
        <p:nvSpPr>
          <p:cNvPr id="14" name="TextBox 13">
            <a:extLst>
              <a:ext uri="{FF2B5EF4-FFF2-40B4-BE49-F238E27FC236}">
                <a16:creationId xmlns:a16="http://schemas.microsoft.com/office/drawing/2014/main" id="{DC7AC90B-A368-F71B-197D-3D50670CBFED}"/>
              </a:ext>
            </a:extLst>
          </p:cNvPr>
          <p:cNvSpPr txBox="1"/>
          <p:nvPr/>
        </p:nvSpPr>
        <p:spPr>
          <a:xfrm>
            <a:off x="10894130" y="5932583"/>
            <a:ext cx="636858" cy="400110"/>
          </a:xfrm>
          <a:prstGeom prst="rect">
            <a:avLst/>
          </a:prstGeom>
          <a:noFill/>
        </p:spPr>
        <p:txBody>
          <a:bodyPr wrap="square" rtlCol="0">
            <a:spAutoFit/>
          </a:bodyPr>
          <a:lstStyle/>
          <a:p>
            <a:pPr algn="ctr"/>
            <a:r>
              <a:rPr lang="en-US" sz="2000" dirty="0">
                <a:solidFill>
                  <a:schemeClr val="accent2">
                    <a:lumMod val="50000"/>
                  </a:schemeClr>
                </a:solidFill>
                <a:latin typeface="Elephant Pro" panose="00000500000000000000" pitchFamily="2" charset="0"/>
              </a:rPr>
              <a:t>17</a:t>
            </a:r>
          </a:p>
        </p:txBody>
      </p:sp>
    </p:spTree>
    <p:extLst>
      <p:ext uri="{BB962C8B-B14F-4D97-AF65-F5344CB8AC3E}">
        <p14:creationId xmlns:p14="http://schemas.microsoft.com/office/powerpoint/2010/main" val="835649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570DED-E942-4274-A5C5-61D0403EDC64}"/>
              </a:ext>
            </a:extLst>
          </p:cNvPr>
          <p:cNvSpPr>
            <a:spLocks noGrp="1"/>
          </p:cNvSpPr>
          <p:nvPr>
            <p:ph type="title" idx="4294967295"/>
          </p:nvPr>
        </p:nvSpPr>
        <p:spPr>
          <a:xfrm>
            <a:off x="1101230" y="606176"/>
            <a:ext cx="4431208" cy="873304"/>
          </a:xfrm>
        </p:spPr>
        <p:txBody>
          <a:bodyPr>
            <a:normAutofit fontScale="90000"/>
          </a:bodyPr>
          <a:lstStyle/>
          <a:p>
            <a:r>
              <a:rPr lang="en-US" b="1" u="sng" dirty="0">
                <a:solidFill>
                  <a:schemeClr val="accent1">
                    <a:lumMod val="50000"/>
                  </a:schemeClr>
                </a:solidFill>
                <a:latin typeface="Amasis MT Pro" panose="02040504050005020304" pitchFamily="18" charset="0"/>
              </a:rPr>
              <a:t>Stock menu program</a:t>
            </a:r>
          </a:p>
        </p:txBody>
      </p:sp>
      <p:pic>
        <p:nvPicPr>
          <p:cNvPr id="4" name="Picture 3" descr="A screenshot of a computer screen">
            <a:extLst>
              <a:ext uri="{FF2B5EF4-FFF2-40B4-BE49-F238E27FC236}">
                <a16:creationId xmlns:a16="http://schemas.microsoft.com/office/drawing/2014/main" id="{20F9CB51-CAC1-C5CD-82C0-12CFDE4B2D0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77509" y="606175"/>
            <a:ext cx="4677597" cy="5162472"/>
          </a:xfrm>
          <a:prstGeom prst="rect">
            <a:avLst/>
          </a:prstGeom>
        </p:spPr>
      </p:pic>
      <p:pic>
        <p:nvPicPr>
          <p:cNvPr id="8" name="Picture 7" descr="A screenshot of a computer&#10;&#10;Description automatically generated">
            <a:extLst>
              <a:ext uri="{FF2B5EF4-FFF2-40B4-BE49-F238E27FC236}">
                <a16:creationId xmlns:a16="http://schemas.microsoft.com/office/drawing/2014/main" id="{94727BA6-63C3-9CEC-5471-F340F9404F1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01230" y="1679534"/>
            <a:ext cx="4431208" cy="4089113"/>
          </a:xfrm>
          <a:prstGeom prst="rect">
            <a:avLst/>
          </a:prstGeom>
        </p:spPr>
      </p:pic>
      <p:sp>
        <p:nvSpPr>
          <p:cNvPr id="9" name="TextBox 8">
            <a:extLst>
              <a:ext uri="{FF2B5EF4-FFF2-40B4-BE49-F238E27FC236}">
                <a16:creationId xmlns:a16="http://schemas.microsoft.com/office/drawing/2014/main" id="{364C30E3-5D0F-A66A-99F6-7F3A7B51024A}"/>
              </a:ext>
            </a:extLst>
          </p:cNvPr>
          <p:cNvSpPr txBox="1"/>
          <p:nvPr/>
        </p:nvSpPr>
        <p:spPr>
          <a:xfrm>
            <a:off x="10955106" y="5851715"/>
            <a:ext cx="636858" cy="400110"/>
          </a:xfrm>
          <a:prstGeom prst="rect">
            <a:avLst/>
          </a:prstGeom>
          <a:noFill/>
        </p:spPr>
        <p:txBody>
          <a:bodyPr wrap="square" rtlCol="0">
            <a:spAutoFit/>
          </a:bodyPr>
          <a:lstStyle/>
          <a:p>
            <a:pPr algn="ctr"/>
            <a:r>
              <a:rPr lang="en-US" sz="2000" dirty="0">
                <a:solidFill>
                  <a:schemeClr val="accent2">
                    <a:lumMod val="50000"/>
                  </a:schemeClr>
                </a:solidFill>
                <a:latin typeface="Elephant Pro" panose="00000500000000000000" pitchFamily="2" charset="0"/>
              </a:rPr>
              <a:t>18</a:t>
            </a:r>
          </a:p>
        </p:txBody>
      </p:sp>
    </p:spTree>
    <p:extLst>
      <p:ext uri="{BB962C8B-B14F-4D97-AF65-F5344CB8AC3E}">
        <p14:creationId xmlns:p14="http://schemas.microsoft.com/office/powerpoint/2010/main" val="37831719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81EA652-8C6A-4E69-BEB9-1708094745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ight Triangle 11">
            <a:extLst>
              <a:ext uri="{FF2B5EF4-FFF2-40B4-BE49-F238E27FC236}">
                <a16:creationId xmlns:a16="http://schemas.microsoft.com/office/drawing/2014/main" id="{5298780A-33B9-4EA2-8F67-DE68AD628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7F488E8B-4E1E-4402-8935-D4E6C02615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7C8198B-61B4-490F-AA97-99CFA2CF3622}"/>
              </a:ext>
            </a:extLst>
          </p:cNvPr>
          <p:cNvSpPr>
            <a:spLocks noGrp="1"/>
          </p:cNvSpPr>
          <p:nvPr>
            <p:ph type="ctrTitle"/>
          </p:nvPr>
        </p:nvSpPr>
        <p:spPr>
          <a:xfrm>
            <a:off x="641774" y="1188637"/>
            <a:ext cx="3968313" cy="4480726"/>
          </a:xfrm>
        </p:spPr>
        <p:txBody>
          <a:bodyPr vert="horz" lIns="91440" tIns="45720" rIns="91440" bIns="45720" rtlCol="0" anchor="ctr">
            <a:normAutofit/>
          </a:bodyPr>
          <a:lstStyle/>
          <a:p>
            <a:pPr algn="r"/>
            <a:r>
              <a:rPr lang="en-US" b="1" kern="1200" dirty="0">
                <a:solidFill>
                  <a:schemeClr val="tx1"/>
                </a:solidFill>
                <a:latin typeface="Algerian" panose="04020705040A02060702" pitchFamily="82" charset="0"/>
              </a:rPr>
              <a:t>Module </a:t>
            </a:r>
            <a:r>
              <a:rPr lang="en-US" b="1" dirty="0">
                <a:latin typeface="Algerian" panose="04020705040A02060702" pitchFamily="82" charset="0"/>
              </a:rPr>
              <a:t>5</a:t>
            </a:r>
            <a:endParaRPr lang="en-US" kern="1200" dirty="0">
              <a:solidFill>
                <a:schemeClr val="tx1"/>
              </a:solidFill>
              <a:latin typeface="Algerian" panose="04020705040A02060702" pitchFamily="82" charset="0"/>
            </a:endParaRPr>
          </a:p>
        </p:txBody>
      </p:sp>
      <p:cxnSp>
        <p:nvCxnSpPr>
          <p:cNvPr id="16" name="Straight Connector 15">
            <a:extLst>
              <a:ext uri="{FF2B5EF4-FFF2-40B4-BE49-F238E27FC236}">
                <a16:creationId xmlns:a16="http://schemas.microsoft.com/office/drawing/2014/main" id="{23AAC9B5-8015-485C-ACF9-A750390E9A5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852863"/>
            <a:ext cx="0" cy="3236495"/>
          </a:xfrm>
          <a:prstGeom prst="line">
            <a:avLst/>
          </a:prstGeom>
          <a:ln w="19050" cap="sq">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Subtitle 2">
            <a:extLst>
              <a:ext uri="{FF2B5EF4-FFF2-40B4-BE49-F238E27FC236}">
                <a16:creationId xmlns:a16="http://schemas.microsoft.com/office/drawing/2014/main" id="{96B87C98-6E1F-4B38-91BE-8941A7E9C93B}"/>
              </a:ext>
            </a:extLst>
          </p:cNvPr>
          <p:cNvSpPr>
            <a:spLocks noGrp="1"/>
          </p:cNvSpPr>
          <p:nvPr>
            <p:ph type="subTitle" idx="1"/>
          </p:nvPr>
        </p:nvSpPr>
        <p:spPr>
          <a:xfrm>
            <a:off x="5255260" y="1648870"/>
            <a:ext cx="4702848" cy="3560260"/>
          </a:xfrm>
        </p:spPr>
        <p:txBody>
          <a:bodyPr vert="horz" lIns="91440" tIns="45720" rIns="91440" bIns="45720" rtlCol="0" anchor="ctr">
            <a:normAutofit/>
          </a:bodyPr>
          <a:lstStyle/>
          <a:p>
            <a:pPr algn="l">
              <a:spcBef>
                <a:spcPts val="0"/>
              </a:spcBef>
              <a:buClr>
                <a:schemeClr val="accent1"/>
              </a:buClr>
              <a:buSzPct val="100000"/>
            </a:pPr>
            <a:r>
              <a:rPr lang="en-US" sz="3200" b="1" i="1" cap="all" dirty="0"/>
              <a:t>Creating a Chart</a:t>
            </a:r>
            <a:endParaRPr lang="en-US" sz="3200" dirty="0"/>
          </a:p>
        </p:txBody>
      </p:sp>
      <p:sp>
        <p:nvSpPr>
          <p:cNvPr id="6" name="Date Placeholder 12">
            <a:extLst>
              <a:ext uri="{FF2B5EF4-FFF2-40B4-BE49-F238E27FC236}">
                <a16:creationId xmlns:a16="http://schemas.microsoft.com/office/drawing/2014/main" id="{2EA01AE1-E9B3-4F9E-5193-B58C8D1F2E2C}"/>
              </a:ext>
            </a:extLst>
          </p:cNvPr>
          <p:cNvSpPr txBox="1">
            <a:spLocks/>
          </p:cNvSpPr>
          <p:nvPr/>
        </p:nvSpPr>
        <p:spPr>
          <a:xfrm>
            <a:off x="9158175" y="5669363"/>
            <a:ext cx="2231314" cy="452370"/>
          </a:xfrm>
          <a:prstGeom prst="rect">
            <a:avLst/>
          </a:prstGeom>
        </p:spPr>
        <p:txBody>
          <a:bodyPr vert="horz" lIns="0" tIns="0" rIns="0" bIns="0" rtlCol="0" anchor="ctr">
            <a:normAutofit/>
          </a:bodyP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Aft>
                <a:spcPts val="600"/>
              </a:spcAft>
            </a:pPr>
            <a:r>
              <a:rPr lang="en-US" sz="2000" dirty="0">
                <a:solidFill>
                  <a:schemeClr val="accent2">
                    <a:lumMod val="50000"/>
                  </a:schemeClr>
                </a:solidFill>
                <a:latin typeface="Elephant Pro" panose="00000500000000000000" pitchFamily="2" charset="0"/>
              </a:rPr>
              <a:t>19</a:t>
            </a:r>
          </a:p>
        </p:txBody>
      </p:sp>
    </p:spTree>
    <p:extLst>
      <p:ext uri="{BB962C8B-B14F-4D97-AF65-F5344CB8AC3E}">
        <p14:creationId xmlns:p14="http://schemas.microsoft.com/office/powerpoint/2010/main" val="16399260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2DE6224E-381C-ED93-D01B-ED9FEAC7F7F8}"/>
              </a:ext>
            </a:extLst>
          </p:cNvPr>
          <p:cNvSpPr>
            <a:spLocks noGrp="1"/>
          </p:cNvSpPr>
          <p:nvPr>
            <p:ph type="title"/>
          </p:nvPr>
        </p:nvSpPr>
        <p:spPr>
          <a:xfrm>
            <a:off x="2845407" y="0"/>
            <a:ext cx="9346594" cy="2208872"/>
          </a:xfrm>
          <a:solidFill>
            <a:srgbClr val="FFC000">
              <a:alpha val="80000"/>
            </a:srgbClr>
          </a:solidFill>
        </p:spPr>
        <p:txBody>
          <a:bodyPr>
            <a:normAutofit/>
          </a:bodyPr>
          <a:lstStyle/>
          <a:p>
            <a:r>
              <a:rPr lang="en-US" sz="5400" dirty="0">
                <a:solidFill>
                  <a:schemeClr val="bg2">
                    <a:lumMod val="10000"/>
                  </a:schemeClr>
                </a:solidFill>
              </a:rPr>
              <a:t>Introduction</a:t>
            </a:r>
          </a:p>
        </p:txBody>
      </p:sp>
      <p:sp>
        <p:nvSpPr>
          <p:cNvPr id="3" name="Content Placeholder 2">
            <a:extLst>
              <a:ext uri="{FF2B5EF4-FFF2-40B4-BE49-F238E27FC236}">
                <a16:creationId xmlns:a16="http://schemas.microsoft.com/office/drawing/2014/main" id="{42AFE50A-6F33-40AD-9446-D7F6D1B310CF}"/>
              </a:ext>
            </a:extLst>
          </p:cNvPr>
          <p:cNvSpPr>
            <a:spLocks noGrp="1"/>
          </p:cNvSpPr>
          <p:nvPr>
            <p:ph idx="1"/>
          </p:nvPr>
        </p:nvSpPr>
        <p:spPr>
          <a:xfrm>
            <a:off x="2845404" y="2050853"/>
            <a:ext cx="9239009" cy="4750192"/>
          </a:xfrm>
        </p:spPr>
        <p:txBody>
          <a:bodyPr>
            <a:noAutofit/>
          </a:bodyPr>
          <a:lstStyle/>
          <a:p>
            <a:pPr>
              <a:lnSpc>
                <a:spcPct val="100000"/>
              </a:lnSpc>
            </a:pPr>
            <a:endParaRPr lang="en-US" sz="1600" dirty="0">
              <a:solidFill>
                <a:schemeClr val="accent2">
                  <a:lumMod val="75000"/>
                </a:schemeClr>
              </a:solidFill>
              <a:latin typeface="Amasis MT Pro Black" panose="020B0604020202020204" pitchFamily="18" charset="0"/>
            </a:endParaRPr>
          </a:p>
          <a:p>
            <a:pPr>
              <a:lnSpc>
                <a:spcPct val="100000"/>
              </a:lnSpc>
            </a:pPr>
            <a:r>
              <a:rPr lang="en-US" sz="2400" b="1" i="0" dirty="0">
                <a:solidFill>
                  <a:schemeClr val="bg2">
                    <a:lumMod val="10000"/>
                  </a:schemeClr>
                </a:solidFill>
                <a:effectLst/>
                <a:latin typeface="+mj-lt"/>
              </a:rPr>
              <a:t>This Course Project </a:t>
            </a:r>
            <a:r>
              <a:rPr lang="en-US" sz="2400" b="1" dirty="0">
                <a:solidFill>
                  <a:schemeClr val="bg2">
                    <a:lumMod val="10000"/>
                  </a:schemeClr>
                </a:solidFill>
                <a:latin typeface="+mj-lt"/>
              </a:rPr>
              <a:t>is</a:t>
            </a:r>
            <a:r>
              <a:rPr lang="en-US" sz="2400" b="1" i="0" dirty="0">
                <a:solidFill>
                  <a:schemeClr val="bg2">
                    <a:lumMod val="10000"/>
                  </a:schemeClr>
                </a:solidFill>
                <a:effectLst/>
                <a:latin typeface="+mj-lt"/>
              </a:rPr>
              <a:t> culmination of Class CEIS150 that I attended              at DeVry University in May-June 2023. This presentation </a:t>
            </a:r>
            <a:r>
              <a:rPr lang="en-US" sz="2400" b="1" dirty="0">
                <a:solidFill>
                  <a:schemeClr val="bg2">
                    <a:lumMod val="10000"/>
                  </a:schemeClr>
                </a:solidFill>
                <a:latin typeface="+mj-lt"/>
              </a:rPr>
              <a:t>will use Python object-oriented techniques to develop a stock tracking application. The application will have both console and GUI (Graphical User Interfaces). </a:t>
            </a:r>
          </a:p>
          <a:p>
            <a:pPr>
              <a:lnSpc>
                <a:spcPct val="100000"/>
              </a:lnSpc>
            </a:pPr>
            <a:r>
              <a:rPr lang="en-US" sz="2400" b="1" dirty="0">
                <a:solidFill>
                  <a:schemeClr val="bg2">
                    <a:lumMod val="10000"/>
                  </a:schemeClr>
                </a:solidFill>
                <a:latin typeface="+mj-lt"/>
              </a:rPr>
              <a:t>The students were provided software, including Microsoft Office 365, Spyder IDE,  version 5.4.3, a powerful scientific IDE for Python and Anaconda, a desktop graphical user interface (GUI) included in the Anaconda® Distribution that allows launching of applications and managing of </a:t>
            </a:r>
            <a:r>
              <a:rPr lang="en-US" sz="2400" b="1" dirty="0" err="1">
                <a:solidFill>
                  <a:schemeClr val="bg2">
                    <a:lumMod val="10000"/>
                  </a:schemeClr>
                </a:solidFill>
                <a:latin typeface="+mj-lt"/>
              </a:rPr>
              <a:t>conda</a:t>
            </a:r>
            <a:r>
              <a:rPr lang="en-US" sz="2400" b="1" dirty="0">
                <a:solidFill>
                  <a:schemeClr val="bg2">
                    <a:lumMod val="10000"/>
                  </a:schemeClr>
                </a:solidFill>
                <a:latin typeface="+mj-lt"/>
              </a:rPr>
              <a:t> packages, environments, and channels without using command line interface (CLI) commands. All Software was provided free to students by DeVry University for this project</a:t>
            </a:r>
            <a:r>
              <a:rPr lang="en-US" sz="2000" dirty="0">
                <a:solidFill>
                  <a:schemeClr val="bg2">
                    <a:lumMod val="10000"/>
                  </a:schemeClr>
                </a:solidFill>
                <a:latin typeface="+mj-lt"/>
              </a:rPr>
              <a:t>.</a:t>
            </a:r>
          </a:p>
          <a:p>
            <a:pPr>
              <a:lnSpc>
                <a:spcPct val="100000"/>
              </a:lnSpc>
              <a:spcBef>
                <a:spcPts val="0"/>
              </a:spcBef>
            </a:pPr>
            <a:endParaRPr lang="en-US" sz="1600" dirty="0">
              <a:solidFill>
                <a:schemeClr val="accent2">
                  <a:lumMod val="75000"/>
                </a:schemeClr>
              </a:solidFill>
              <a:latin typeface="Amasis MT Pro Black" panose="020B0604020202020204" pitchFamily="18" charset="0"/>
            </a:endParaRPr>
          </a:p>
        </p:txBody>
      </p:sp>
      <p:sp>
        <p:nvSpPr>
          <p:cNvPr id="13" name="Date Placeholder 12">
            <a:extLst>
              <a:ext uri="{FF2B5EF4-FFF2-40B4-BE49-F238E27FC236}">
                <a16:creationId xmlns:a16="http://schemas.microsoft.com/office/drawing/2014/main" id="{A3967E21-B2F3-45A0-8DC7-5AA3CCC51699}"/>
              </a:ext>
            </a:extLst>
          </p:cNvPr>
          <p:cNvSpPr>
            <a:spLocks noGrp="1"/>
          </p:cNvSpPr>
          <p:nvPr>
            <p:ph type="dt" sz="half" idx="10"/>
          </p:nvPr>
        </p:nvSpPr>
        <p:spPr>
          <a:xfrm>
            <a:off x="10697887" y="6123654"/>
            <a:ext cx="693263" cy="619093"/>
          </a:xfrm>
        </p:spPr>
        <p:txBody>
          <a:bodyPr lIns="0" tIns="0" rIns="0" bIns="0"/>
          <a:lstStyle/>
          <a:p>
            <a:pPr algn="ctr"/>
            <a:r>
              <a:rPr lang="en-US" sz="2000" dirty="0">
                <a:solidFill>
                  <a:schemeClr val="accent2">
                    <a:lumMod val="50000"/>
                  </a:schemeClr>
                </a:solidFill>
                <a:latin typeface="Elephant Pro" panose="00000500000000000000" pitchFamily="2" charset="0"/>
              </a:rPr>
              <a:t>2</a:t>
            </a:r>
          </a:p>
        </p:txBody>
      </p:sp>
      <p:sp>
        <p:nvSpPr>
          <p:cNvPr id="2" name="Slide Number Placeholder 20">
            <a:extLst>
              <a:ext uri="{FF2B5EF4-FFF2-40B4-BE49-F238E27FC236}">
                <a16:creationId xmlns:a16="http://schemas.microsoft.com/office/drawing/2014/main" id="{2F150A17-21EA-0B6D-E447-6476B41CB692}"/>
              </a:ext>
            </a:extLst>
          </p:cNvPr>
          <p:cNvSpPr>
            <a:spLocks noGrp="1"/>
          </p:cNvSpPr>
          <p:nvPr>
            <p:ph type="sldNum" sz="quarter" idx="12"/>
          </p:nvPr>
        </p:nvSpPr>
        <p:spPr>
          <a:xfrm>
            <a:off x="11391150" y="6433202"/>
            <a:ext cx="693263" cy="367842"/>
          </a:xfrm>
        </p:spPr>
        <p:txBody>
          <a:bodyPr/>
          <a:lstStyle/>
          <a:p>
            <a:fld id="{08AB70BE-1769-45B8-85A6-0C837432C7E6}" type="slidenum">
              <a:rPr lang="en-US" smtClean="0"/>
              <a:pPr/>
              <a:t>2</a:t>
            </a:fld>
            <a:endParaRPr lang="en-US" dirty="0"/>
          </a:p>
        </p:txBody>
      </p:sp>
      <p:pic>
        <p:nvPicPr>
          <p:cNvPr id="16" name="Picture Placeholder 15" descr="Business people in a meeting room pointing at a projection screen">
            <a:extLst>
              <a:ext uri="{FF2B5EF4-FFF2-40B4-BE49-F238E27FC236}">
                <a16:creationId xmlns:a16="http://schemas.microsoft.com/office/drawing/2014/main" id="{DB26ADF1-F87C-AB1A-B662-5FD1FC54A495}"/>
              </a:ext>
            </a:extLst>
          </p:cNvPr>
          <p:cNvPicPr>
            <a:picLocks noGrp="1" noChangeAspect="1"/>
          </p:cNvPicPr>
          <p:nvPr>
            <p:ph type="pic" sz="quarter" idx="13"/>
          </p:nvPr>
        </p:nvPicPr>
        <p:blipFill>
          <a:blip r:embed="rId2">
            <a:extLst>
              <a:ext uri="{28A0092B-C50C-407E-A947-70E740481C1C}">
                <a14:useLocalDpi xmlns:a14="http://schemas.microsoft.com/office/drawing/2010/main" val="0"/>
              </a:ext>
            </a:extLst>
          </a:blip>
          <a:srcRect l="8025" r="8025"/>
          <a:stretch>
            <a:fillRect/>
          </a:stretch>
        </p:blipFill>
        <p:spPr>
          <a:xfrm>
            <a:off x="-16483" y="1004906"/>
            <a:ext cx="1507985" cy="1197602"/>
          </a:xfrm>
        </p:spPr>
      </p:pic>
      <p:pic>
        <p:nvPicPr>
          <p:cNvPr id="20" name="Picture 19" descr="Sea of hands in the middle">
            <a:extLst>
              <a:ext uri="{FF2B5EF4-FFF2-40B4-BE49-F238E27FC236}">
                <a16:creationId xmlns:a16="http://schemas.microsoft.com/office/drawing/2014/main" id="{9AA0C98F-547E-0C2C-E5CD-150A3F45F37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2208872"/>
            <a:ext cx="2828923" cy="2141694"/>
          </a:xfrm>
          <a:prstGeom prst="rect">
            <a:avLst/>
          </a:prstGeom>
        </p:spPr>
      </p:pic>
      <p:grpSp>
        <p:nvGrpSpPr>
          <p:cNvPr id="5" name="Group 4">
            <a:extLst>
              <a:ext uri="{FF2B5EF4-FFF2-40B4-BE49-F238E27FC236}">
                <a16:creationId xmlns:a16="http://schemas.microsoft.com/office/drawing/2014/main" id="{4ADFD699-4126-F2A0-4E51-42CC7C7F8DF9}"/>
              </a:ext>
            </a:extLst>
          </p:cNvPr>
          <p:cNvGrpSpPr/>
          <p:nvPr/>
        </p:nvGrpSpPr>
        <p:grpSpPr>
          <a:xfrm>
            <a:off x="-16483" y="-6365"/>
            <a:ext cx="2845407" cy="6864365"/>
            <a:chOff x="-16483" y="-6365"/>
            <a:chExt cx="2845407" cy="6864365"/>
          </a:xfrm>
        </p:grpSpPr>
        <p:pic>
          <p:nvPicPr>
            <p:cNvPr id="6" name="Picture 5" descr="Two colleagues planning on board with sticky notes">
              <a:extLst>
                <a:ext uri="{FF2B5EF4-FFF2-40B4-BE49-F238E27FC236}">
                  <a16:creationId xmlns:a16="http://schemas.microsoft.com/office/drawing/2014/main" id="{6DBE6174-24B1-06F5-ED40-A203CB9585F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 y="-6365"/>
              <a:ext cx="2828925" cy="2068397"/>
            </a:xfrm>
            <a:prstGeom prst="rect">
              <a:avLst/>
            </a:prstGeom>
          </p:spPr>
        </p:pic>
        <p:pic>
          <p:nvPicPr>
            <p:cNvPr id="18" name="Picture 17" descr="Two business people communicating and sharing">
              <a:extLst>
                <a:ext uri="{FF2B5EF4-FFF2-40B4-BE49-F238E27FC236}">
                  <a16:creationId xmlns:a16="http://schemas.microsoft.com/office/drawing/2014/main" id="{8A19C07D-27F3-A80C-F7F8-B7AAEF51E8D9}"/>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 y="4439724"/>
              <a:ext cx="2828923" cy="2418276"/>
            </a:xfrm>
            <a:prstGeom prst="rect">
              <a:avLst/>
            </a:prstGeom>
          </p:spPr>
        </p:pic>
        <p:sp>
          <p:nvSpPr>
            <p:cNvPr id="23" name="Rectangle 22">
              <a:extLst>
                <a:ext uri="{FF2B5EF4-FFF2-40B4-BE49-F238E27FC236}">
                  <a16:creationId xmlns:a16="http://schemas.microsoft.com/office/drawing/2014/main" id="{B4DC5ED7-794D-34A3-2812-7A569181B901}"/>
                </a:ext>
              </a:extLst>
            </p:cNvPr>
            <p:cNvSpPr/>
            <p:nvPr/>
          </p:nvSpPr>
          <p:spPr>
            <a:xfrm>
              <a:off x="0" y="4306738"/>
              <a:ext cx="2828922" cy="186381"/>
            </a:xfrm>
            <a:prstGeom prst="rect">
              <a:avLst/>
            </a:prstGeom>
            <a:solidFill>
              <a:schemeClr val="accent2">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378B1088-CEDD-5C51-FD49-BC276B3C7704}"/>
                </a:ext>
              </a:extLst>
            </p:cNvPr>
            <p:cNvSpPr/>
            <p:nvPr/>
          </p:nvSpPr>
          <p:spPr>
            <a:xfrm>
              <a:off x="-16483" y="2050853"/>
              <a:ext cx="2845407" cy="158019"/>
            </a:xfrm>
            <a:prstGeom prst="rect">
              <a:avLst/>
            </a:prstGeom>
            <a:solidFill>
              <a:schemeClr val="accent2">
                <a:lumMod val="50000"/>
              </a:schemeClr>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16209207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570DED-E942-4274-A5C5-61D0403EDC64}"/>
              </a:ext>
            </a:extLst>
          </p:cNvPr>
          <p:cNvSpPr>
            <a:spLocks noGrp="1"/>
          </p:cNvSpPr>
          <p:nvPr>
            <p:ph type="title"/>
          </p:nvPr>
        </p:nvSpPr>
        <p:spPr/>
        <p:txBody>
          <a:bodyPr>
            <a:normAutofit/>
          </a:bodyPr>
          <a:lstStyle/>
          <a:p>
            <a:r>
              <a:rPr lang="en-US" sz="4000" b="1" u="sng">
                <a:solidFill>
                  <a:schemeClr val="accent1">
                    <a:lumMod val="75000"/>
                  </a:schemeClr>
                </a:solidFill>
              </a:rPr>
              <a:t>Bar Chart</a:t>
            </a:r>
            <a:endParaRPr lang="en-US" sz="4000" b="1" u="sng" dirty="0">
              <a:solidFill>
                <a:schemeClr val="accent1">
                  <a:lumMod val="75000"/>
                </a:schemeClr>
              </a:solidFill>
            </a:endParaRPr>
          </a:p>
        </p:txBody>
      </p:sp>
      <p:sp>
        <p:nvSpPr>
          <p:cNvPr id="3" name="TextBox 2">
            <a:extLst>
              <a:ext uri="{FF2B5EF4-FFF2-40B4-BE49-F238E27FC236}">
                <a16:creationId xmlns:a16="http://schemas.microsoft.com/office/drawing/2014/main" id="{A1B43818-0228-0E48-CFF1-1C892063CABF}"/>
              </a:ext>
            </a:extLst>
          </p:cNvPr>
          <p:cNvSpPr txBox="1"/>
          <p:nvPr/>
        </p:nvSpPr>
        <p:spPr>
          <a:xfrm>
            <a:off x="10607040" y="6092765"/>
            <a:ext cx="853440" cy="400110"/>
          </a:xfrm>
          <a:prstGeom prst="rect">
            <a:avLst/>
          </a:prstGeom>
          <a:noFill/>
        </p:spPr>
        <p:txBody>
          <a:bodyPr wrap="square" rtlCol="0">
            <a:spAutoFit/>
          </a:bodyPr>
          <a:lstStyle/>
          <a:p>
            <a:pPr algn="ctr"/>
            <a:r>
              <a:rPr lang="en-US" sz="2000" dirty="0">
                <a:solidFill>
                  <a:schemeClr val="accent2">
                    <a:lumMod val="50000"/>
                  </a:schemeClr>
                </a:solidFill>
                <a:latin typeface="Elephant Pro" panose="00000500000000000000" pitchFamily="2" charset="0"/>
              </a:rPr>
              <a:t>20</a:t>
            </a:r>
          </a:p>
        </p:txBody>
      </p:sp>
      <p:pic>
        <p:nvPicPr>
          <p:cNvPr id="15" name="Picture 14" descr="A picture containing text, font, screenshot&#10;&#10;Description automatically generated">
            <a:extLst>
              <a:ext uri="{FF2B5EF4-FFF2-40B4-BE49-F238E27FC236}">
                <a16:creationId xmlns:a16="http://schemas.microsoft.com/office/drawing/2014/main" id="{96EEFD7D-E122-6EA5-E792-9704B2ABB1C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7088" y="4711700"/>
            <a:ext cx="4216400" cy="1149350"/>
          </a:xfrm>
          <a:prstGeom prst="rect">
            <a:avLst/>
          </a:prstGeom>
        </p:spPr>
      </p:pic>
      <p:pic>
        <p:nvPicPr>
          <p:cNvPr id="17" name="Picture Placeholder 16" descr="A picture containing text, screenshot, display, number&#10;&#10;Description automatically generated">
            <a:extLst>
              <a:ext uri="{FF2B5EF4-FFF2-40B4-BE49-F238E27FC236}">
                <a16:creationId xmlns:a16="http://schemas.microsoft.com/office/drawing/2014/main" id="{BE907613-05FB-1138-C0C1-43EDBBD3AE3B}"/>
              </a:ext>
            </a:extLst>
          </p:cNvPr>
          <p:cNvPicPr>
            <a:picLocks noGrp="1" noChangeAspect="1"/>
          </p:cNvPicPr>
          <p:nvPr>
            <p:ph type="pic" idx="1"/>
          </p:nvPr>
        </p:nvPicPr>
        <p:blipFill>
          <a:blip r:embed="rId3">
            <a:extLst>
              <a:ext uri="{28A0092B-C50C-407E-A947-70E740481C1C}">
                <a14:useLocalDpi xmlns:a14="http://schemas.microsoft.com/office/drawing/2010/main" val="0"/>
              </a:ext>
            </a:extLst>
          </a:blip>
          <a:srcRect t="1510" b="1510"/>
          <a:stretch>
            <a:fillRect/>
          </a:stretch>
        </p:blipFill>
        <p:spPr>
          <a:xfrm>
            <a:off x="4772025" y="567159"/>
            <a:ext cx="6580188" cy="5293890"/>
          </a:xfrm>
        </p:spPr>
      </p:pic>
    </p:spTree>
    <p:extLst>
      <p:ext uri="{BB962C8B-B14F-4D97-AF65-F5344CB8AC3E}">
        <p14:creationId xmlns:p14="http://schemas.microsoft.com/office/powerpoint/2010/main" val="82475534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081EA652-8C6A-4E69-BEB9-1708094745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ight Triangle 11">
            <a:extLst>
              <a:ext uri="{FF2B5EF4-FFF2-40B4-BE49-F238E27FC236}">
                <a16:creationId xmlns:a16="http://schemas.microsoft.com/office/drawing/2014/main" id="{5298780A-33B9-4EA2-8F67-DE68AD62841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4" name="Rectangle 13">
            <a:extLst>
              <a:ext uri="{FF2B5EF4-FFF2-40B4-BE49-F238E27FC236}">
                <a16:creationId xmlns:a16="http://schemas.microsoft.com/office/drawing/2014/main" id="{7F488E8B-4E1E-4402-8935-D4E6C02615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7C8198B-61B4-490F-AA97-99CFA2CF3622}"/>
              </a:ext>
            </a:extLst>
          </p:cNvPr>
          <p:cNvSpPr>
            <a:spLocks noGrp="1"/>
          </p:cNvSpPr>
          <p:nvPr>
            <p:ph type="ctrTitle"/>
          </p:nvPr>
        </p:nvSpPr>
        <p:spPr>
          <a:xfrm>
            <a:off x="641774" y="1188637"/>
            <a:ext cx="4012520" cy="4480726"/>
          </a:xfrm>
        </p:spPr>
        <p:txBody>
          <a:bodyPr vert="horz" lIns="91440" tIns="45720" rIns="91440" bIns="45720" rtlCol="0" anchor="ctr">
            <a:normAutofit/>
          </a:bodyPr>
          <a:lstStyle/>
          <a:p>
            <a:pPr algn="r"/>
            <a:r>
              <a:rPr lang="en-US" b="1" kern="1200" dirty="0">
                <a:solidFill>
                  <a:schemeClr val="tx1"/>
                </a:solidFill>
                <a:latin typeface="Algerian" panose="04020705040A02060702" pitchFamily="82" charset="0"/>
              </a:rPr>
              <a:t>Module 6</a:t>
            </a:r>
          </a:p>
        </p:txBody>
      </p:sp>
      <p:cxnSp>
        <p:nvCxnSpPr>
          <p:cNvPr id="16" name="Straight Connector 15">
            <a:extLst>
              <a:ext uri="{FF2B5EF4-FFF2-40B4-BE49-F238E27FC236}">
                <a16:creationId xmlns:a16="http://schemas.microsoft.com/office/drawing/2014/main" id="{23AAC9B5-8015-485C-ACF9-A750390E9A5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1852863"/>
            <a:ext cx="0" cy="3236495"/>
          </a:xfrm>
          <a:prstGeom prst="line">
            <a:avLst/>
          </a:prstGeom>
          <a:ln w="19050" cap="sq">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sp>
        <p:nvSpPr>
          <p:cNvPr id="3" name="Subtitle 2">
            <a:extLst>
              <a:ext uri="{FF2B5EF4-FFF2-40B4-BE49-F238E27FC236}">
                <a16:creationId xmlns:a16="http://schemas.microsoft.com/office/drawing/2014/main" id="{96B87C98-6E1F-4B38-91BE-8941A7E9C93B}"/>
              </a:ext>
            </a:extLst>
          </p:cNvPr>
          <p:cNvSpPr>
            <a:spLocks noGrp="1"/>
          </p:cNvSpPr>
          <p:nvPr>
            <p:ph type="subTitle" idx="1"/>
          </p:nvPr>
        </p:nvSpPr>
        <p:spPr>
          <a:xfrm>
            <a:off x="5255260" y="1648870"/>
            <a:ext cx="4702848" cy="3560260"/>
          </a:xfrm>
        </p:spPr>
        <p:txBody>
          <a:bodyPr vert="horz" lIns="91440" tIns="45720" rIns="91440" bIns="45720" rtlCol="0" anchor="ctr">
            <a:normAutofit/>
          </a:bodyPr>
          <a:lstStyle/>
          <a:p>
            <a:pPr algn="l">
              <a:spcBef>
                <a:spcPts val="0"/>
              </a:spcBef>
              <a:spcAft>
                <a:spcPts val="600"/>
              </a:spcAft>
              <a:buClr>
                <a:schemeClr val="accent1"/>
              </a:buClr>
              <a:buSzPct val="100000"/>
            </a:pPr>
            <a:endParaRPr lang="en-US" b="1" i="1" u="sng" cap="all" dirty="0"/>
          </a:p>
          <a:p>
            <a:pPr algn="l">
              <a:spcBef>
                <a:spcPts val="0"/>
              </a:spcBef>
              <a:spcAft>
                <a:spcPts val="600"/>
              </a:spcAft>
              <a:buClr>
                <a:schemeClr val="accent1"/>
              </a:buClr>
              <a:buSzPct val="100000"/>
            </a:pPr>
            <a:r>
              <a:rPr lang="en-US" sz="3200" b="1" i="1" cap="all" dirty="0">
                <a:latin typeface="+mj-lt"/>
              </a:rPr>
              <a:t>Loading Data</a:t>
            </a:r>
          </a:p>
          <a:p>
            <a:pPr indent="-228600" algn="l">
              <a:spcBef>
                <a:spcPts val="0"/>
              </a:spcBef>
              <a:spcAft>
                <a:spcPts val="600"/>
              </a:spcAft>
              <a:buClr>
                <a:schemeClr val="accent1"/>
              </a:buClr>
              <a:buSzPct val="100000"/>
              <a:buFont typeface="Arial" panose="020B0604020202020204" pitchFamily="34" charset="0"/>
              <a:buChar char="•"/>
            </a:pPr>
            <a:endParaRPr lang="en-US" b="1" i="1" u="sng" cap="all" dirty="0"/>
          </a:p>
          <a:p>
            <a:pPr indent="-228600" algn="l">
              <a:spcBef>
                <a:spcPts val="0"/>
              </a:spcBef>
              <a:spcAft>
                <a:spcPts val="600"/>
              </a:spcAft>
              <a:buClr>
                <a:schemeClr val="accent1"/>
              </a:buClr>
              <a:buSzPct val="100000"/>
              <a:buFont typeface="Arial" panose="020B0604020202020204" pitchFamily="34" charset="0"/>
              <a:buChar char="•"/>
            </a:pPr>
            <a:endParaRPr lang="en-US" b="1" i="1" u="sng" cap="all" dirty="0"/>
          </a:p>
        </p:txBody>
      </p:sp>
      <p:sp>
        <p:nvSpPr>
          <p:cNvPr id="6" name="Date Placeholder 12">
            <a:extLst>
              <a:ext uri="{FF2B5EF4-FFF2-40B4-BE49-F238E27FC236}">
                <a16:creationId xmlns:a16="http://schemas.microsoft.com/office/drawing/2014/main" id="{7C31E33E-B064-F560-B060-5F0FF464C268}"/>
              </a:ext>
            </a:extLst>
          </p:cNvPr>
          <p:cNvSpPr txBox="1">
            <a:spLocks/>
          </p:cNvSpPr>
          <p:nvPr/>
        </p:nvSpPr>
        <p:spPr>
          <a:xfrm>
            <a:off x="10671858" y="5669363"/>
            <a:ext cx="613458" cy="561794"/>
          </a:xfrm>
          <a:prstGeom prst="rect">
            <a:avLst/>
          </a:prstGeom>
        </p:spPr>
        <p:txBody>
          <a:bodyPr vert="horz" lIns="0" tIns="0" rIns="0" bIns="0" rtlCol="0" anchor="ctr">
            <a:normAutofit/>
          </a:bodyP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sz="2000" dirty="0">
                <a:solidFill>
                  <a:schemeClr val="accent2">
                    <a:lumMod val="50000"/>
                  </a:schemeClr>
                </a:solidFill>
                <a:latin typeface="Elephant Pro" panose="00000500000000000000" pitchFamily="2" charset="0"/>
              </a:rPr>
              <a:t>21</a:t>
            </a:r>
          </a:p>
        </p:txBody>
      </p:sp>
    </p:spTree>
    <p:extLst>
      <p:ext uri="{BB962C8B-B14F-4D97-AF65-F5344CB8AC3E}">
        <p14:creationId xmlns:p14="http://schemas.microsoft.com/office/powerpoint/2010/main" val="236190378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570DED-E942-4274-A5C5-61D0403EDC64}"/>
              </a:ext>
            </a:extLst>
          </p:cNvPr>
          <p:cNvSpPr>
            <a:spLocks noGrp="1"/>
          </p:cNvSpPr>
          <p:nvPr>
            <p:ph type="title"/>
          </p:nvPr>
        </p:nvSpPr>
        <p:spPr>
          <a:xfrm>
            <a:off x="839789" y="457200"/>
            <a:ext cx="10740108" cy="591678"/>
          </a:xfrm>
        </p:spPr>
        <p:txBody>
          <a:bodyPr>
            <a:normAutofit fontScale="90000"/>
          </a:bodyPr>
          <a:lstStyle/>
          <a:p>
            <a:pPr algn="ctr">
              <a:lnSpc>
                <a:spcPct val="140000"/>
              </a:lnSpc>
              <a:spcBef>
                <a:spcPts val="0"/>
              </a:spcBef>
              <a:buClr>
                <a:schemeClr val="accent1"/>
              </a:buClr>
              <a:buSzPct val="100000"/>
            </a:pPr>
            <a:r>
              <a:rPr lang="en-US" sz="3600" b="1" i="1" u="sng" cap="all" dirty="0">
                <a:solidFill>
                  <a:schemeClr val="accent1">
                    <a:lumMod val="50000"/>
                  </a:schemeClr>
                </a:solidFill>
                <a:latin typeface="Amasis MT Pro Black" panose="02040A04050005020304" pitchFamily="18" charset="0"/>
                <a:ea typeface="+mn-ea"/>
                <a:cs typeface="Arial"/>
              </a:rPr>
              <a:t>Importing data </a:t>
            </a:r>
          </a:p>
        </p:txBody>
      </p:sp>
      <p:sp>
        <p:nvSpPr>
          <p:cNvPr id="3" name="TextBox 2">
            <a:extLst>
              <a:ext uri="{FF2B5EF4-FFF2-40B4-BE49-F238E27FC236}">
                <a16:creationId xmlns:a16="http://schemas.microsoft.com/office/drawing/2014/main" id="{D7F0F6D3-C51E-D9E7-C93A-4F4A1B4C8A92}"/>
              </a:ext>
            </a:extLst>
          </p:cNvPr>
          <p:cNvSpPr txBox="1"/>
          <p:nvPr/>
        </p:nvSpPr>
        <p:spPr>
          <a:xfrm>
            <a:off x="10654920" y="6126481"/>
            <a:ext cx="990600" cy="400110"/>
          </a:xfrm>
          <a:prstGeom prst="rect">
            <a:avLst/>
          </a:prstGeom>
          <a:noFill/>
        </p:spPr>
        <p:txBody>
          <a:bodyPr wrap="square" rtlCol="0" anchor="ctr">
            <a:spAutoFit/>
          </a:bodyPr>
          <a:lstStyle/>
          <a:p>
            <a:pPr algn="ctr"/>
            <a:r>
              <a:rPr lang="en-US" sz="2000" dirty="0">
                <a:solidFill>
                  <a:schemeClr val="accent2">
                    <a:lumMod val="50000"/>
                  </a:schemeClr>
                </a:solidFill>
                <a:latin typeface="Elephant Pro" panose="00000500000000000000" pitchFamily="2" charset="0"/>
              </a:rPr>
              <a:t>22</a:t>
            </a:r>
          </a:p>
        </p:txBody>
      </p:sp>
      <p:pic>
        <p:nvPicPr>
          <p:cNvPr id="35" name="Picture 34" descr="A picture containing text, screenshot, software, multimedia software">
            <a:extLst>
              <a:ext uri="{FF2B5EF4-FFF2-40B4-BE49-F238E27FC236}">
                <a16:creationId xmlns:a16="http://schemas.microsoft.com/office/drawing/2014/main" id="{4B42409D-32E6-213E-E754-5B17BD38104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37229" y="1228299"/>
            <a:ext cx="10112991" cy="4898182"/>
          </a:xfrm>
          <a:prstGeom prst="rect">
            <a:avLst/>
          </a:prstGeom>
        </p:spPr>
      </p:pic>
    </p:spTree>
    <p:extLst>
      <p:ext uri="{BB962C8B-B14F-4D97-AF65-F5344CB8AC3E}">
        <p14:creationId xmlns:p14="http://schemas.microsoft.com/office/powerpoint/2010/main" val="76933813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570DED-E942-4274-A5C5-61D0403EDC64}"/>
              </a:ext>
            </a:extLst>
          </p:cNvPr>
          <p:cNvSpPr>
            <a:spLocks noGrp="1"/>
          </p:cNvSpPr>
          <p:nvPr>
            <p:ph type="title"/>
          </p:nvPr>
        </p:nvSpPr>
        <p:spPr>
          <a:xfrm>
            <a:off x="839789" y="457200"/>
            <a:ext cx="10740108" cy="591678"/>
          </a:xfrm>
        </p:spPr>
        <p:txBody>
          <a:bodyPr>
            <a:normAutofit fontScale="90000"/>
          </a:bodyPr>
          <a:lstStyle/>
          <a:p>
            <a:pPr algn="ctr">
              <a:lnSpc>
                <a:spcPct val="140000"/>
              </a:lnSpc>
              <a:spcBef>
                <a:spcPts val="0"/>
              </a:spcBef>
              <a:buClr>
                <a:schemeClr val="accent1"/>
              </a:buClr>
              <a:buSzPct val="100000"/>
            </a:pPr>
            <a:r>
              <a:rPr lang="en-US" sz="3600" b="1" i="1" u="sng" cap="all" dirty="0">
                <a:solidFill>
                  <a:schemeClr val="accent1">
                    <a:lumMod val="50000"/>
                  </a:schemeClr>
                </a:solidFill>
                <a:latin typeface="Amasis MT Pro Black" panose="02040A04050005020304" pitchFamily="18" charset="0"/>
                <a:ea typeface="+mn-ea"/>
                <a:cs typeface="Arial"/>
              </a:rPr>
              <a:t>Importing data (</a:t>
            </a:r>
            <a:r>
              <a:rPr lang="en-US" sz="3600" b="1" i="1" u="sng" cap="all" dirty="0" err="1">
                <a:solidFill>
                  <a:schemeClr val="accent1">
                    <a:lumMod val="50000"/>
                  </a:schemeClr>
                </a:solidFill>
                <a:latin typeface="Amasis MT Pro Black" panose="02040A04050005020304" pitchFamily="18" charset="0"/>
                <a:ea typeface="+mn-ea"/>
                <a:cs typeface="Arial"/>
              </a:rPr>
              <a:t>cont’D</a:t>
            </a:r>
            <a:r>
              <a:rPr lang="en-US" sz="3600" b="1" i="1" u="sng" cap="all" dirty="0">
                <a:solidFill>
                  <a:schemeClr val="accent1">
                    <a:lumMod val="50000"/>
                  </a:schemeClr>
                </a:solidFill>
                <a:latin typeface="Amasis MT Pro Black" panose="02040A04050005020304" pitchFamily="18" charset="0"/>
                <a:ea typeface="+mn-ea"/>
                <a:cs typeface="Arial"/>
              </a:rPr>
              <a:t>)</a:t>
            </a:r>
          </a:p>
        </p:txBody>
      </p:sp>
      <p:sp>
        <p:nvSpPr>
          <p:cNvPr id="3" name="TextBox 2">
            <a:extLst>
              <a:ext uri="{FF2B5EF4-FFF2-40B4-BE49-F238E27FC236}">
                <a16:creationId xmlns:a16="http://schemas.microsoft.com/office/drawing/2014/main" id="{D7F0F6D3-C51E-D9E7-C93A-4F4A1B4C8A92}"/>
              </a:ext>
            </a:extLst>
          </p:cNvPr>
          <p:cNvSpPr txBox="1"/>
          <p:nvPr/>
        </p:nvSpPr>
        <p:spPr>
          <a:xfrm>
            <a:off x="10589297" y="6174001"/>
            <a:ext cx="990600" cy="400110"/>
          </a:xfrm>
          <a:prstGeom prst="rect">
            <a:avLst/>
          </a:prstGeom>
          <a:noFill/>
        </p:spPr>
        <p:txBody>
          <a:bodyPr wrap="square" rtlCol="0" anchor="ctr">
            <a:spAutoFit/>
          </a:bodyPr>
          <a:lstStyle/>
          <a:p>
            <a:pPr algn="ctr"/>
            <a:r>
              <a:rPr lang="en-US" sz="2000" dirty="0">
                <a:solidFill>
                  <a:schemeClr val="accent2">
                    <a:lumMod val="50000"/>
                  </a:schemeClr>
                </a:solidFill>
                <a:latin typeface="Elephant Pro" panose="00000500000000000000" pitchFamily="2" charset="0"/>
              </a:rPr>
              <a:t>23</a:t>
            </a:r>
          </a:p>
        </p:txBody>
      </p:sp>
      <p:pic>
        <p:nvPicPr>
          <p:cNvPr id="9" name="Picture 8" descr="A screenshot of a computer program&#10;&#10;Description automatically generated with low confidence">
            <a:extLst>
              <a:ext uri="{FF2B5EF4-FFF2-40B4-BE49-F238E27FC236}">
                <a16:creationId xmlns:a16="http://schemas.microsoft.com/office/drawing/2014/main" id="{FED18D73-FB09-1F16-49D4-1C2CC5C98CC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724192" y="1043261"/>
            <a:ext cx="5679462" cy="5530850"/>
          </a:xfrm>
          <a:prstGeom prst="rect">
            <a:avLst/>
          </a:prstGeom>
        </p:spPr>
      </p:pic>
      <p:pic>
        <p:nvPicPr>
          <p:cNvPr id="11" name="Picture 10" descr="A screenshot of a computer&#10;&#10;Description automatically generated">
            <a:extLst>
              <a:ext uri="{FF2B5EF4-FFF2-40B4-BE49-F238E27FC236}">
                <a16:creationId xmlns:a16="http://schemas.microsoft.com/office/drawing/2014/main" id="{76EEAA2D-CB34-91BF-34D2-4DA446C4607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87906" y="1043261"/>
            <a:ext cx="3295650" cy="5530850"/>
          </a:xfrm>
          <a:prstGeom prst="rect">
            <a:avLst/>
          </a:prstGeom>
        </p:spPr>
      </p:pic>
    </p:spTree>
    <p:extLst>
      <p:ext uri="{BB962C8B-B14F-4D97-AF65-F5344CB8AC3E}">
        <p14:creationId xmlns:p14="http://schemas.microsoft.com/office/powerpoint/2010/main" val="175461432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570DED-E942-4274-A5C5-61D0403EDC64}"/>
              </a:ext>
            </a:extLst>
          </p:cNvPr>
          <p:cNvSpPr>
            <a:spLocks noGrp="1"/>
          </p:cNvSpPr>
          <p:nvPr>
            <p:ph type="title"/>
          </p:nvPr>
        </p:nvSpPr>
        <p:spPr>
          <a:xfrm>
            <a:off x="839789" y="457200"/>
            <a:ext cx="10740108" cy="591678"/>
          </a:xfrm>
        </p:spPr>
        <p:txBody>
          <a:bodyPr>
            <a:normAutofit fontScale="90000"/>
          </a:bodyPr>
          <a:lstStyle/>
          <a:p>
            <a:pPr algn="ctr">
              <a:lnSpc>
                <a:spcPct val="140000"/>
              </a:lnSpc>
              <a:spcBef>
                <a:spcPts val="0"/>
              </a:spcBef>
              <a:buClr>
                <a:schemeClr val="accent1"/>
              </a:buClr>
              <a:buSzPct val="100000"/>
            </a:pPr>
            <a:r>
              <a:rPr lang="en-US" sz="3600" b="1" i="1" u="sng" cap="all" dirty="0">
                <a:solidFill>
                  <a:schemeClr val="accent1">
                    <a:lumMod val="50000"/>
                  </a:schemeClr>
                </a:solidFill>
                <a:latin typeface="Amasis MT Pro Black" panose="02040A04050005020304" pitchFamily="18" charset="0"/>
                <a:ea typeface="+mn-ea"/>
                <a:cs typeface="Arial"/>
              </a:rPr>
              <a:t>Importing data (</a:t>
            </a:r>
            <a:r>
              <a:rPr lang="en-US" sz="3600" b="1" i="1" u="sng" cap="all" dirty="0" err="1">
                <a:solidFill>
                  <a:schemeClr val="accent1">
                    <a:lumMod val="50000"/>
                  </a:schemeClr>
                </a:solidFill>
                <a:latin typeface="Amasis MT Pro Black" panose="02040A04050005020304" pitchFamily="18" charset="0"/>
                <a:ea typeface="+mn-ea"/>
                <a:cs typeface="Arial"/>
              </a:rPr>
              <a:t>cont’D</a:t>
            </a:r>
            <a:r>
              <a:rPr lang="en-US" sz="3600" b="1" i="1" u="sng" cap="all" dirty="0">
                <a:solidFill>
                  <a:schemeClr val="accent1">
                    <a:lumMod val="50000"/>
                  </a:schemeClr>
                </a:solidFill>
                <a:latin typeface="Amasis MT Pro Black" panose="02040A04050005020304" pitchFamily="18" charset="0"/>
                <a:ea typeface="+mn-ea"/>
                <a:cs typeface="Arial"/>
              </a:rPr>
              <a:t>)</a:t>
            </a:r>
          </a:p>
        </p:txBody>
      </p:sp>
      <p:sp>
        <p:nvSpPr>
          <p:cNvPr id="3" name="TextBox 2">
            <a:extLst>
              <a:ext uri="{FF2B5EF4-FFF2-40B4-BE49-F238E27FC236}">
                <a16:creationId xmlns:a16="http://schemas.microsoft.com/office/drawing/2014/main" id="{D7F0F6D3-C51E-D9E7-C93A-4F4A1B4C8A92}"/>
              </a:ext>
            </a:extLst>
          </p:cNvPr>
          <p:cNvSpPr txBox="1"/>
          <p:nvPr/>
        </p:nvSpPr>
        <p:spPr>
          <a:xfrm>
            <a:off x="10698480" y="6126480"/>
            <a:ext cx="990600" cy="400110"/>
          </a:xfrm>
          <a:prstGeom prst="rect">
            <a:avLst/>
          </a:prstGeom>
          <a:noFill/>
        </p:spPr>
        <p:txBody>
          <a:bodyPr wrap="square" rtlCol="0" anchor="ctr">
            <a:spAutoFit/>
          </a:bodyPr>
          <a:lstStyle/>
          <a:p>
            <a:pPr algn="ctr"/>
            <a:r>
              <a:rPr lang="en-US" sz="2000" dirty="0">
                <a:solidFill>
                  <a:schemeClr val="accent2">
                    <a:lumMod val="50000"/>
                  </a:schemeClr>
                </a:solidFill>
                <a:latin typeface="Elephant Pro" panose="00000500000000000000" pitchFamily="2" charset="0"/>
              </a:rPr>
              <a:t>24</a:t>
            </a:r>
          </a:p>
        </p:txBody>
      </p:sp>
      <p:pic>
        <p:nvPicPr>
          <p:cNvPr id="15" name="Picture Placeholder 14" descr="A screenshot of a computer&#10;&#10;Description automatically generated">
            <a:extLst>
              <a:ext uri="{FF2B5EF4-FFF2-40B4-BE49-F238E27FC236}">
                <a16:creationId xmlns:a16="http://schemas.microsoft.com/office/drawing/2014/main" id="{EE5C0C54-EE24-F9DD-2408-7F2A39060EE0}"/>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t="12549" b="12549"/>
          <a:stretch>
            <a:fillRect/>
          </a:stretch>
        </p:blipFill>
        <p:spPr>
          <a:xfrm>
            <a:off x="839789" y="1140919"/>
            <a:ext cx="5060594" cy="4985560"/>
          </a:xfrm>
        </p:spPr>
      </p:pic>
      <p:pic>
        <p:nvPicPr>
          <p:cNvPr id="19" name="Picture 18" descr="A screenshot of a computer&#10;&#10;Description automatically generated">
            <a:extLst>
              <a:ext uri="{FF2B5EF4-FFF2-40B4-BE49-F238E27FC236}">
                <a16:creationId xmlns:a16="http://schemas.microsoft.com/office/drawing/2014/main" id="{D7C4F7C4-D11B-C33A-AE85-8274AD9428F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05500" y="1140918"/>
            <a:ext cx="4974703" cy="4985561"/>
          </a:xfrm>
          <a:prstGeom prst="rect">
            <a:avLst/>
          </a:prstGeom>
        </p:spPr>
      </p:pic>
    </p:spTree>
    <p:extLst>
      <p:ext uri="{BB962C8B-B14F-4D97-AF65-F5344CB8AC3E}">
        <p14:creationId xmlns:p14="http://schemas.microsoft.com/office/powerpoint/2010/main" val="3093865467"/>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8" name="Rectangle 9">
            <a:extLst>
              <a:ext uri="{FF2B5EF4-FFF2-40B4-BE49-F238E27FC236}">
                <a16:creationId xmlns:a16="http://schemas.microsoft.com/office/drawing/2014/main" id="{8E2CC403-21CD-41DF-BAC4-329D7FF03C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7C8198B-61B4-490F-AA97-99CFA2CF3622}"/>
              </a:ext>
            </a:extLst>
          </p:cNvPr>
          <p:cNvSpPr>
            <a:spLocks noGrp="1"/>
          </p:cNvSpPr>
          <p:nvPr>
            <p:ph type="ctrTitle"/>
          </p:nvPr>
        </p:nvSpPr>
        <p:spPr>
          <a:xfrm>
            <a:off x="1078828" y="1147158"/>
            <a:ext cx="6038470" cy="4713316"/>
          </a:xfrm>
        </p:spPr>
        <p:txBody>
          <a:bodyPr anchor="ctr">
            <a:normAutofit/>
          </a:bodyPr>
          <a:lstStyle/>
          <a:p>
            <a:pPr algn="l"/>
            <a:r>
              <a:rPr lang="en-US" b="1" i="1" dirty="0">
                <a:latin typeface="Algerian" panose="04020705040A02060702" pitchFamily="82" charset="0"/>
              </a:rPr>
              <a:t>Module 7</a:t>
            </a:r>
          </a:p>
        </p:txBody>
      </p:sp>
      <p:grpSp>
        <p:nvGrpSpPr>
          <p:cNvPr id="20" name="Group 11">
            <a:extLst>
              <a:ext uri="{FF2B5EF4-FFF2-40B4-BE49-F238E27FC236}">
                <a16:creationId xmlns:a16="http://schemas.microsoft.com/office/drawing/2014/main" id="{B13AA5FE-3FFC-4725-9ADD-E428544EC61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154317"/>
            <a:ext cx="731521" cy="673460"/>
            <a:chOff x="3940602" y="308034"/>
            <a:chExt cx="2116791" cy="3428999"/>
          </a:xfrm>
          <a:solidFill>
            <a:schemeClr val="accent4"/>
          </a:solidFill>
        </p:grpSpPr>
        <p:sp>
          <p:nvSpPr>
            <p:cNvPr id="13" name="Rectangle 12">
              <a:extLst>
                <a:ext uri="{FF2B5EF4-FFF2-40B4-BE49-F238E27FC236}">
                  <a16:creationId xmlns:a16="http://schemas.microsoft.com/office/drawing/2014/main" id="{4FA70700-3F72-44D4-8175-FEB2B9B233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13">
              <a:extLst>
                <a:ext uri="{FF2B5EF4-FFF2-40B4-BE49-F238E27FC236}">
                  <a16:creationId xmlns:a16="http://schemas.microsoft.com/office/drawing/2014/main" id="{7093C0F6-5741-4C9D-90FF-A25824BFC5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921B2E1B-E962-432C-ADA1-2934CE3C54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7" name="Rectangle 16">
            <a:extLst>
              <a:ext uri="{FF2B5EF4-FFF2-40B4-BE49-F238E27FC236}">
                <a16:creationId xmlns:a16="http://schemas.microsoft.com/office/drawing/2014/main" id="{7653717E-6F8C-43E0-9893-C03AE87D18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35BB14B4-EC3F-47C7-9AF3-B0E017B75C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66160" y="391886"/>
            <a:ext cx="4029016" cy="6017078"/>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96B87C98-6E1F-4B38-91BE-8941A7E9C93B}"/>
              </a:ext>
            </a:extLst>
          </p:cNvPr>
          <p:cNvSpPr>
            <a:spLocks noGrp="1"/>
          </p:cNvSpPr>
          <p:nvPr>
            <p:ph type="subTitle" idx="1"/>
          </p:nvPr>
        </p:nvSpPr>
        <p:spPr>
          <a:xfrm>
            <a:off x="8030590" y="1687486"/>
            <a:ext cx="3300156" cy="3636818"/>
          </a:xfrm>
        </p:spPr>
        <p:txBody>
          <a:bodyPr vert="horz" lIns="91440" tIns="45720" rIns="91440" bIns="45720" rtlCol="0" anchor="ctr">
            <a:normAutofit/>
          </a:bodyPr>
          <a:lstStyle/>
          <a:p>
            <a:pPr algn="l">
              <a:spcBef>
                <a:spcPts val="0"/>
              </a:spcBef>
              <a:spcAft>
                <a:spcPts val="600"/>
              </a:spcAft>
              <a:buClr>
                <a:schemeClr val="accent1"/>
              </a:buClr>
              <a:buSzPct val="100000"/>
            </a:pPr>
            <a:r>
              <a:rPr lang="en-US" sz="3200" b="1" i="1" cap="all" dirty="0">
                <a:latin typeface="Calibri Light" panose="020F0302020204030204" pitchFamily="34" charset="0"/>
                <a:ea typeface="Calibri Light" panose="020F0302020204030204" pitchFamily="34" charset="0"/>
                <a:cs typeface="Calibri Light" panose="020F0302020204030204" pitchFamily="34" charset="0"/>
              </a:rPr>
              <a:t>GUI</a:t>
            </a:r>
          </a:p>
        </p:txBody>
      </p:sp>
      <p:sp>
        <p:nvSpPr>
          <p:cNvPr id="5" name="Date Placeholder 12">
            <a:extLst>
              <a:ext uri="{FF2B5EF4-FFF2-40B4-BE49-F238E27FC236}">
                <a16:creationId xmlns:a16="http://schemas.microsoft.com/office/drawing/2014/main" id="{0D09557B-295F-2B50-EAAC-0247E7905747}"/>
              </a:ext>
            </a:extLst>
          </p:cNvPr>
          <p:cNvSpPr>
            <a:spLocks noGrp="1"/>
          </p:cNvSpPr>
          <p:nvPr>
            <p:ph type="dt" sz="half" idx="10"/>
          </p:nvPr>
        </p:nvSpPr>
        <p:spPr>
          <a:xfrm>
            <a:off x="1153644" y="6492240"/>
            <a:ext cx="2427755" cy="365125"/>
          </a:xfrm>
        </p:spPr>
        <p:txBody>
          <a:bodyPr lIns="0" tIns="0" rIns="0" bIns="0">
            <a:normAutofit/>
          </a:bodyPr>
          <a:lstStyle/>
          <a:p>
            <a:pPr>
              <a:spcAft>
                <a:spcPts val="600"/>
              </a:spcAft>
            </a:pPr>
            <a:r>
              <a:rPr lang="en-US">
                <a:latin typeface="Elephant Pro" panose="00000500000000000000" pitchFamily="2" charset="0"/>
              </a:rPr>
              <a:t>2</a:t>
            </a:r>
          </a:p>
        </p:txBody>
      </p:sp>
      <p:sp>
        <p:nvSpPr>
          <p:cNvPr id="6" name="Date Placeholder 12">
            <a:extLst>
              <a:ext uri="{FF2B5EF4-FFF2-40B4-BE49-F238E27FC236}">
                <a16:creationId xmlns:a16="http://schemas.microsoft.com/office/drawing/2014/main" id="{EB091486-5DA5-388C-EBF3-393B9E29AFD7}"/>
              </a:ext>
            </a:extLst>
          </p:cNvPr>
          <p:cNvSpPr txBox="1">
            <a:spLocks/>
          </p:cNvSpPr>
          <p:nvPr/>
        </p:nvSpPr>
        <p:spPr>
          <a:xfrm>
            <a:off x="9129357" y="5860474"/>
            <a:ext cx="2315478" cy="452371"/>
          </a:xfrm>
          <a:prstGeom prst="rect">
            <a:avLst/>
          </a:prstGeom>
        </p:spPr>
        <p:txBody>
          <a:bodyPr vert="horz" lIns="0" tIns="0" rIns="0" bIns="0" rtlCol="0" anchor="ctr">
            <a:normAutofit/>
          </a:bodyP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Aft>
                <a:spcPts val="600"/>
              </a:spcAft>
            </a:pPr>
            <a:r>
              <a:rPr lang="en-US" sz="2000" dirty="0">
                <a:solidFill>
                  <a:schemeClr val="accent2">
                    <a:lumMod val="50000"/>
                  </a:schemeClr>
                </a:solidFill>
                <a:latin typeface="Elephant Pro" panose="00000500000000000000" pitchFamily="2" charset="0"/>
              </a:rPr>
              <a:t>25</a:t>
            </a:r>
          </a:p>
        </p:txBody>
      </p:sp>
    </p:spTree>
    <p:extLst>
      <p:ext uri="{BB962C8B-B14F-4D97-AF65-F5344CB8AC3E}">
        <p14:creationId xmlns:p14="http://schemas.microsoft.com/office/powerpoint/2010/main" val="2454268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2000"/>
                                  </p:stCondLst>
                                  <p:iterate type="lt">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400"/>
                                        <p:tgtEl>
                                          <p:spTgt spid="3">
                                            <p:txEl>
                                              <p:pRg st="0" end="0"/>
                                            </p:txEl>
                                          </p:spTgt>
                                        </p:tgtEl>
                                      </p:cBhvr>
                                    </p:animEffect>
                                  </p:childTnLst>
                                </p:cTn>
                              </p:par>
                              <p:par>
                                <p:cTn id="8" presetID="10" presetClass="entr" presetSubtype="0" fill="hold" grpId="0" nodeType="withEffect">
                                  <p:stCondLst>
                                    <p:cond delay="500"/>
                                  </p:stCondLst>
                                  <p:iterate type="lt">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570DED-E942-4274-A5C5-61D0403EDC64}"/>
              </a:ext>
            </a:extLst>
          </p:cNvPr>
          <p:cNvSpPr>
            <a:spLocks noGrp="1"/>
          </p:cNvSpPr>
          <p:nvPr>
            <p:ph type="title"/>
          </p:nvPr>
        </p:nvSpPr>
        <p:spPr>
          <a:xfrm>
            <a:off x="836612" y="457200"/>
            <a:ext cx="3932237" cy="1600200"/>
          </a:xfrm>
        </p:spPr>
        <p:txBody>
          <a:bodyPr>
            <a:normAutofit/>
          </a:bodyPr>
          <a:lstStyle/>
          <a:p>
            <a:pPr algn="ctr">
              <a:lnSpc>
                <a:spcPct val="140000"/>
              </a:lnSpc>
              <a:spcBef>
                <a:spcPts val="0"/>
              </a:spcBef>
              <a:buClr>
                <a:schemeClr val="accent1"/>
              </a:buClr>
              <a:buSzPct val="100000"/>
            </a:pPr>
            <a:r>
              <a:rPr lang="en-US" sz="3600" b="1" i="1" u="sng" cap="all" dirty="0">
                <a:solidFill>
                  <a:schemeClr val="accent2">
                    <a:lumMod val="50000"/>
                  </a:schemeClr>
                </a:solidFill>
                <a:latin typeface="Amasis MT Pro Black" panose="02040A04050005020304" pitchFamily="18" charset="0"/>
                <a:ea typeface="+mn-ea"/>
                <a:cs typeface="Arial"/>
              </a:rPr>
              <a:t>Stocks in GUI</a:t>
            </a:r>
          </a:p>
        </p:txBody>
      </p:sp>
      <p:sp>
        <p:nvSpPr>
          <p:cNvPr id="9" name="TextBox 8">
            <a:extLst>
              <a:ext uri="{FF2B5EF4-FFF2-40B4-BE49-F238E27FC236}">
                <a16:creationId xmlns:a16="http://schemas.microsoft.com/office/drawing/2014/main" id="{22939AD9-ED69-0B12-2893-84BDE3664A76}"/>
              </a:ext>
            </a:extLst>
          </p:cNvPr>
          <p:cNvSpPr txBox="1"/>
          <p:nvPr/>
        </p:nvSpPr>
        <p:spPr>
          <a:xfrm>
            <a:off x="10698480" y="6126480"/>
            <a:ext cx="545910" cy="400110"/>
          </a:xfrm>
          <a:prstGeom prst="rect">
            <a:avLst/>
          </a:prstGeom>
          <a:noFill/>
        </p:spPr>
        <p:txBody>
          <a:bodyPr wrap="square" rtlCol="0" anchor="ctr">
            <a:spAutoFit/>
          </a:bodyPr>
          <a:lstStyle/>
          <a:p>
            <a:pPr algn="ctr"/>
            <a:r>
              <a:rPr lang="en-US" sz="2000" dirty="0">
                <a:solidFill>
                  <a:schemeClr val="accent2">
                    <a:lumMod val="50000"/>
                  </a:schemeClr>
                </a:solidFill>
                <a:latin typeface="Elephant Pro" panose="00000500000000000000" pitchFamily="2" charset="0"/>
              </a:rPr>
              <a:t>26</a:t>
            </a:r>
          </a:p>
        </p:txBody>
      </p:sp>
      <p:pic>
        <p:nvPicPr>
          <p:cNvPr id="29" name="Picture 28" descr="A screenshot of a stock report&#10;&#10;Description automatically generated with low confidence">
            <a:extLst>
              <a:ext uri="{FF2B5EF4-FFF2-40B4-BE49-F238E27FC236}">
                <a16:creationId xmlns:a16="http://schemas.microsoft.com/office/drawing/2014/main" id="{42BB0492-61DD-0421-5196-63E953B5598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23235" y="668740"/>
            <a:ext cx="4648200" cy="5457740"/>
          </a:xfrm>
          <a:prstGeom prst="rect">
            <a:avLst/>
          </a:prstGeom>
        </p:spPr>
      </p:pic>
    </p:spTree>
    <p:extLst>
      <p:ext uri="{BB962C8B-B14F-4D97-AF65-F5344CB8AC3E}">
        <p14:creationId xmlns:p14="http://schemas.microsoft.com/office/powerpoint/2010/main" val="16237709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570DED-E942-4274-A5C5-61D0403EDC64}"/>
              </a:ext>
            </a:extLst>
          </p:cNvPr>
          <p:cNvSpPr>
            <a:spLocks noGrp="1"/>
          </p:cNvSpPr>
          <p:nvPr>
            <p:ph type="title"/>
          </p:nvPr>
        </p:nvSpPr>
        <p:spPr>
          <a:xfrm>
            <a:off x="839788" y="150126"/>
            <a:ext cx="3932237" cy="709684"/>
          </a:xfrm>
        </p:spPr>
        <p:txBody>
          <a:bodyPr anchor="ctr">
            <a:normAutofit fontScale="90000"/>
          </a:bodyPr>
          <a:lstStyle/>
          <a:p>
            <a:pPr algn="ctr">
              <a:lnSpc>
                <a:spcPct val="140000"/>
              </a:lnSpc>
              <a:spcBef>
                <a:spcPts val="0"/>
              </a:spcBef>
              <a:buClr>
                <a:schemeClr val="accent1"/>
              </a:buClr>
              <a:buSzPct val="100000"/>
            </a:pPr>
            <a:r>
              <a:rPr lang="en-US" sz="3600" b="1" i="1" u="sng" cap="all" dirty="0">
                <a:solidFill>
                  <a:schemeClr val="accent2">
                    <a:lumMod val="50000"/>
                  </a:schemeClr>
                </a:solidFill>
                <a:latin typeface="Amasis MT Pro Black" panose="02040A04050005020304" pitchFamily="18" charset="0"/>
                <a:ea typeface="+mn-ea"/>
                <a:cs typeface="Arial"/>
              </a:rPr>
              <a:t>History Tab</a:t>
            </a:r>
          </a:p>
        </p:txBody>
      </p:sp>
      <p:sp>
        <p:nvSpPr>
          <p:cNvPr id="3" name="TextBox 2">
            <a:extLst>
              <a:ext uri="{FF2B5EF4-FFF2-40B4-BE49-F238E27FC236}">
                <a16:creationId xmlns:a16="http://schemas.microsoft.com/office/drawing/2014/main" id="{CD510BDA-7427-114D-8FCE-3C1179AE6482}"/>
              </a:ext>
            </a:extLst>
          </p:cNvPr>
          <p:cNvSpPr txBox="1"/>
          <p:nvPr/>
        </p:nvSpPr>
        <p:spPr>
          <a:xfrm>
            <a:off x="10698480" y="6126480"/>
            <a:ext cx="545910" cy="400110"/>
          </a:xfrm>
          <a:prstGeom prst="rect">
            <a:avLst/>
          </a:prstGeom>
          <a:noFill/>
        </p:spPr>
        <p:txBody>
          <a:bodyPr wrap="square" rtlCol="0" anchor="ctr">
            <a:spAutoFit/>
          </a:bodyPr>
          <a:lstStyle/>
          <a:p>
            <a:pPr algn="ctr"/>
            <a:r>
              <a:rPr lang="en-US" sz="2000" dirty="0">
                <a:solidFill>
                  <a:schemeClr val="accent2">
                    <a:lumMod val="50000"/>
                  </a:schemeClr>
                </a:solidFill>
                <a:latin typeface="Elephant Pro" panose="00000500000000000000" pitchFamily="2" charset="0"/>
              </a:rPr>
              <a:t>27</a:t>
            </a:r>
          </a:p>
        </p:txBody>
      </p:sp>
      <p:pic>
        <p:nvPicPr>
          <p:cNvPr id="11" name="Picture 10" descr="A screenshot of a computer&#10;&#10;Description automatically generated with medium confidence">
            <a:extLst>
              <a:ext uri="{FF2B5EF4-FFF2-40B4-BE49-F238E27FC236}">
                <a16:creationId xmlns:a16="http://schemas.microsoft.com/office/drawing/2014/main" id="{E37C7A70-CFBD-3220-C502-E978AEF70AF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438107" y="859808"/>
            <a:ext cx="4533327" cy="5266671"/>
          </a:xfrm>
          <a:prstGeom prst="rect">
            <a:avLst/>
          </a:prstGeom>
        </p:spPr>
      </p:pic>
      <p:pic>
        <p:nvPicPr>
          <p:cNvPr id="13" name="Picture 12" descr="A screenshot of a computer&#10;&#10;Description automatically generated with medium confidence">
            <a:extLst>
              <a:ext uri="{FF2B5EF4-FFF2-40B4-BE49-F238E27FC236}">
                <a16:creationId xmlns:a16="http://schemas.microsoft.com/office/drawing/2014/main" id="{881AB1DB-5C38-A2EB-F621-3386283D012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20566" y="859808"/>
            <a:ext cx="4533328" cy="5266671"/>
          </a:xfrm>
          <a:prstGeom prst="rect">
            <a:avLst/>
          </a:prstGeom>
        </p:spPr>
      </p:pic>
    </p:spTree>
    <p:extLst>
      <p:ext uri="{BB962C8B-B14F-4D97-AF65-F5344CB8AC3E}">
        <p14:creationId xmlns:p14="http://schemas.microsoft.com/office/powerpoint/2010/main" val="292129078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570DED-E942-4274-A5C5-61D0403EDC64}"/>
              </a:ext>
            </a:extLst>
          </p:cNvPr>
          <p:cNvSpPr>
            <a:spLocks noGrp="1"/>
          </p:cNvSpPr>
          <p:nvPr>
            <p:ph type="title"/>
          </p:nvPr>
        </p:nvSpPr>
        <p:spPr/>
        <p:txBody>
          <a:bodyPr>
            <a:normAutofit/>
          </a:bodyPr>
          <a:lstStyle/>
          <a:p>
            <a:pPr algn="ctr">
              <a:lnSpc>
                <a:spcPct val="100000"/>
              </a:lnSpc>
              <a:spcBef>
                <a:spcPts val="0"/>
              </a:spcBef>
              <a:buClr>
                <a:schemeClr val="accent1"/>
              </a:buClr>
              <a:buSzPct val="100000"/>
            </a:pPr>
            <a:r>
              <a:rPr lang="en-US" sz="3600" b="1" i="1" u="sng" cap="all" dirty="0">
                <a:solidFill>
                  <a:schemeClr val="accent2">
                    <a:lumMod val="50000"/>
                  </a:schemeClr>
                </a:solidFill>
                <a:latin typeface="Amasis MT Pro Black" panose="02040A04050005020304" pitchFamily="18" charset="0"/>
                <a:ea typeface="+mn-ea"/>
                <a:cs typeface="Arial"/>
              </a:rPr>
              <a:t>Report Complete</a:t>
            </a:r>
          </a:p>
        </p:txBody>
      </p:sp>
      <p:sp>
        <p:nvSpPr>
          <p:cNvPr id="3" name="TextBox 2">
            <a:extLst>
              <a:ext uri="{FF2B5EF4-FFF2-40B4-BE49-F238E27FC236}">
                <a16:creationId xmlns:a16="http://schemas.microsoft.com/office/drawing/2014/main" id="{D94A75E6-30D3-E428-94CD-5497888A6334}"/>
              </a:ext>
            </a:extLst>
          </p:cNvPr>
          <p:cNvSpPr txBox="1"/>
          <p:nvPr/>
        </p:nvSpPr>
        <p:spPr>
          <a:xfrm>
            <a:off x="10698479" y="6123457"/>
            <a:ext cx="829491" cy="400110"/>
          </a:xfrm>
          <a:prstGeom prst="rect">
            <a:avLst/>
          </a:prstGeom>
          <a:noFill/>
        </p:spPr>
        <p:txBody>
          <a:bodyPr wrap="square" rtlCol="0" anchor="ctr">
            <a:spAutoFit/>
          </a:bodyPr>
          <a:lstStyle/>
          <a:p>
            <a:pPr algn="ctr"/>
            <a:r>
              <a:rPr lang="en-US" sz="2000" dirty="0">
                <a:solidFill>
                  <a:schemeClr val="accent2">
                    <a:lumMod val="50000"/>
                  </a:schemeClr>
                </a:solidFill>
                <a:latin typeface="Elephant Pro" panose="00000500000000000000" pitchFamily="2" charset="0"/>
              </a:rPr>
              <a:t>28</a:t>
            </a:r>
          </a:p>
        </p:txBody>
      </p:sp>
      <p:pic>
        <p:nvPicPr>
          <p:cNvPr id="67" name="Picture 66" descr="A screenshot of a computer&#10;&#10;Description automatically generated with medium confidence">
            <a:extLst>
              <a:ext uri="{FF2B5EF4-FFF2-40B4-BE49-F238E27FC236}">
                <a16:creationId xmlns:a16="http://schemas.microsoft.com/office/drawing/2014/main" id="{42D68B57-E8C7-64F5-304A-EB55DEFC8C31}"/>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323235" y="581890"/>
            <a:ext cx="4648200" cy="5544589"/>
          </a:xfrm>
          <a:prstGeom prst="rect">
            <a:avLst/>
          </a:prstGeom>
        </p:spPr>
      </p:pic>
    </p:spTree>
    <p:extLst>
      <p:ext uri="{BB962C8B-B14F-4D97-AF65-F5344CB8AC3E}">
        <p14:creationId xmlns:p14="http://schemas.microsoft.com/office/powerpoint/2010/main" val="83120026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pattFill prst="dkVert">
          <a:fgClr>
            <a:schemeClr val="accent4">
              <a:lumMod val="60000"/>
              <a:lumOff val="40000"/>
            </a:schemeClr>
          </a:fgClr>
          <a:bgClr>
            <a:schemeClr val="accent3">
              <a:lumMod val="40000"/>
              <a:lumOff val="60000"/>
            </a:schemeClr>
          </a:bgClr>
        </a:patt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310626-CA43-00EF-1EEE-754E971958EF}"/>
              </a:ext>
            </a:extLst>
          </p:cNvPr>
          <p:cNvSpPr>
            <a:spLocks noGrp="1"/>
          </p:cNvSpPr>
          <p:nvPr>
            <p:ph type="title"/>
          </p:nvPr>
        </p:nvSpPr>
        <p:spPr>
          <a:xfrm>
            <a:off x="838200" y="121534"/>
            <a:ext cx="10515600" cy="807328"/>
          </a:xfrm>
        </p:spPr>
        <p:txBody>
          <a:bodyPr/>
          <a:lstStyle/>
          <a:p>
            <a:pPr algn="ctr"/>
            <a:r>
              <a:rPr lang="en-US" b="1" u="sng" dirty="0">
                <a:solidFill>
                  <a:schemeClr val="accent2">
                    <a:lumMod val="50000"/>
                  </a:schemeClr>
                </a:solidFill>
              </a:rPr>
              <a:t>What I Learned from this Project, page 1</a:t>
            </a:r>
          </a:p>
        </p:txBody>
      </p:sp>
      <p:sp>
        <p:nvSpPr>
          <p:cNvPr id="3" name="Content Placeholder 2">
            <a:extLst>
              <a:ext uri="{FF2B5EF4-FFF2-40B4-BE49-F238E27FC236}">
                <a16:creationId xmlns:a16="http://schemas.microsoft.com/office/drawing/2014/main" id="{5A579CDE-3DBE-20FB-9093-1690DB28263A}"/>
              </a:ext>
            </a:extLst>
          </p:cNvPr>
          <p:cNvSpPr>
            <a:spLocks noGrp="1"/>
          </p:cNvSpPr>
          <p:nvPr>
            <p:ph idx="1"/>
          </p:nvPr>
        </p:nvSpPr>
        <p:spPr>
          <a:xfrm>
            <a:off x="838200" y="833377"/>
            <a:ext cx="10515600" cy="5903089"/>
          </a:xfrm>
        </p:spPr>
        <p:txBody>
          <a:bodyPr numCol="2">
            <a:normAutofit fontScale="25000" lnSpcReduction="20000"/>
          </a:bodyPr>
          <a:lstStyle/>
          <a:p>
            <a:pPr marL="0" marR="0" indent="0">
              <a:lnSpc>
                <a:spcPct val="120000"/>
              </a:lnSpc>
              <a:spcBef>
                <a:spcPts val="0"/>
              </a:spcBef>
              <a:buFont typeface="Courier New" panose="02070309020205020404" pitchFamily="49" charset="0"/>
              <a:buChar char="o"/>
            </a:pPr>
            <a:r>
              <a:rPr lang="en-US" sz="8000" i="1" dirty="0">
                <a:cs typeface="Browallia New" panose="020B0502040204020203" pitchFamily="34" charset="-34"/>
              </a:rPr>
              <a:t> </a:t>
            </a:r>
            <a:r>
              <a:rPr lang="en-US" sz="8000" i="1" u="sng" dirty="0">
                <a:cs typeface="Browallia New" panose="020B0502040204020203" pitchFamily="34" charset="-34"/>
              </a:rPr>
              <a:t>Mod 1</a:t>
            </a:r>
            <a:r>
              <a:rPr lang="en-US" sz="8000" dirty="0">
                <a:cs typeface="Browallia New" panose="020B0502040204020203" pitchFamily="34" charset="-34"/>
              </a:rPr>
              <a:t>: </a:t>
            </a:r>
            <a:r>
              <a:rPr lang="en-US" sz="8000" dirty="0">
                <a:solidFill>
                  <a:srgbClr val="3D3D4E"/>
                </a:solidFill>
                <a:effectLst/>
                <a:ea typeface="Times New Roman" panose="02020603050405020304" pitchFamily="18" charset="0"/>
                <a:cs typeface="Browallia New" panose="020B0502040204020203" pitchFamily="34" charset="-34"/>
              </a:rPr>
              <a:t>Python has </a:t>
            </a:r>
            <a:r>
              <a:rPr lang="en-US" sz="8000" i="1" dirty="0">
                <a:solidFill>
                  <a:srgbClr val="3D3D4E"/>
                </a:solidFill>
                <a:effectLst/>
                <a:ea typeface="Times New Roman" panose="02020603050405020304" pitchFamily="18" charset="0"/>
                <a:cs typeface="Browallia New" panose="020B0502040204020203" pitchFamily="34" charset="-34"/>
              </a:rPr>
              <a:t>three</a:t>
            </a:r>
            <a:r>
              <a:rPr lang="en-US" sz="8000" dirty="0">
                <a:solidFill>
                  <a:srgbClr val="3D3D4E"/>
                </a:solidFill>
                <a:effectLst/>
                <a:ea typeface="Times New Roman" panose="02020603050405020304" pitchFamily="18" charset="0"/>
                <a:cs typeface="Browallia New" panose="020B0502040204020203" pitchFamily="34" charset="-34"/>
              </a:rPr>
              <a:t> types of control     	structures: conditional statements, 	loops, and function calls, also known 	as</a:t>
            </a:r>
            <a:r>
              <a:rPr lang="en-US" sz="8000" dirty="0">
                <a:solidFill>
                  <a:srgbClr val="050505"/>
                </a:solidFill>
                <a:effectLst/>
                <a:ea typeface="Times New Roman" panose="02020603050405020304" pitchFamily="18" charset="0"/>
                <a:cs typeface="Browallia New" panose="020B0502040204020203" pitchFamily="34" charset="-34"/>
              </a:rPr>
              <a:t> </a:t>
            </a:r>
            <a:r>
              <a:rPr lang="en-US" sz="8000" i="1" u="sng" dirty="0">
                <a:solidFill>
                  <a:srgbClr val="050505"/>
                </a:solidFill>
                <a:effectLst/>
                <a:ea typeface="Times New Roman" panose="02020603050405020304" pitchFamily="18" charset="0"/>
                <a:cs typeface="Browallia New" panose="020B0502040204020203" pitchFamily="34" charset="-34"/>
              </a:rPr>
              <a:t>Sequence control structures</a:t>
            </a:r>
            <a:r>
              <a:rPr lang="en-US" sz="8000" dirty="0">
                <a:solidFill>
                  <a:srgbClr val="050505"/>
                </a:solidFill>
                <a:effectLst/>
                <a:ea typeface="Times New Roman" panose="02020603050405020304" pitchFamily="18" charset="0"/>
                <a:cs typeface="Browallia New" panose="020B0502040204020203" pitchFamily="34" charset="-34"/>
              </a:rPr>
              <a:t> </a:t>
            </a:r>
            <a:r>
              <a:rPr lang="en-US" sz="8000" dirty="0">
                <a:solidFill>
                  <a:srgbClr val="3D3D4E"/>
                </a:solidFill>
                <a:effectLst/>
                <a:ea typeface="Times New Roman" panose="02020603050405020304" pitchFamily="18" charset="0"/>
                <a:cs typeface="Browallia New" panose="020B0502040204020203" pitchFamily="34" charset="-34"/>
              </a:rPr>
              <a:t>, 	</a:t>
            </a:r>
            <a:r>
              <a:rPr lang="en-US" sz="8000" i="1" u="sng" dirty="0">
                <a:solidFill>
                  <a:srgbClr val="050505"/>
                </a:solidFill>
                <a:effectLst/>
                <a:ea typeface="Times New Roman" panose="02020603050405020304" pitchFamily="18" charset="0"/>
                <a:cs typeface="Browallia New" panose="020B0502040204020203" pitchFamily="34" charset="-34"/>
              </a:rPr>
              <a:t>Selection control structures</a:t>
            </a:r>
            <a:r>
              <a:rPr lang="en-US" sz="8000" dirty="0">
                <a:solidFill>
                  <a:srgbClr val="050505"/>
                </a:solidFill>
                <a:effectLst/>
                <a:ea typeface="Times New Roman" panose="02020603050405020304" pitchFamily="18" charset="0"/>
                <a:cs typeface="Browallia New" panose="020B0502040204020203" pitchFamily="34" charset="-34"/>
              </a:rPr>
              <a:t>, </a:t>
            </a:r>
            <a:r>
              <a:rPr lang="en-US" sz="8000" dirty="0">
                <a:solidFill>
                  <a:srgbClr val="3D3D4E"/>
                </a:solidFill>
                <a:effectLst/>
                <a:ea typeface="Times New Roman" panose="02020603050405020304" pitchFamily="18" charset="0"/>
                <a:cs typeface="Browallia New" panose="020B0502040204020203" pitchFamily="34" charset="-34"/>
              </a:rPr>
              <a:t> and  	</a:t>
            </a:r>
            <a:r>
              <a:rPr lang="en-US" sz="8000" i="1" u="sng" dirty="0">
                <a:solidFill>
                  <a:srgbClr val="3D3D4E"/>
                </a:solidFill>
                <a:effectLst/>
                <a:ea typeface="Times New Roman" panose="02020603050405020304" pitchFamily="18" charset="0"/>
                <a:cs typeface="Browallia New" panose="020B0502040204020203" pitchFamily="34" charset="-34"/>
              </a:rPr>
              <a:t>R</a:t>
            </a:r>
            <a:r>
              <a:rPr lang="en-US" sz="8000" i="1" u="sng" dirty="0">
                <a:solidFill>
                  <a:srgbClr val="050505"/>
                </a:solidFill>
                <a:effectLst/>
                <a:ea typeface="Times New Roman" panose="02020603050405020304" pitchFamily="18" charset="0"/>
                <a:cs typeface="Browallia New" panose="020B0502040204020203" pitchFamily="34" charset="-34"/>
              </a:rPr>
              <a:t>epetition control structures:</a:t>
            </a:r>
            <a:endParaRPr lang="en-US" sz="8000" i="1" u="sng" dirty="0">
              <a:effectLst/>
              <a:ea typeface="Times New Roman" panose="02020603050405020304" pitchFamily="18" charset="0"/>
              <a:cs typeface="Browallia New" panose="020B0502040204020203" pitchFamily="34" charset="-34"/>
            </a:endParaRPr>
          </a:p>
          <a:p>
            <a:pPr marL="1371600" lvl="3" indent="-342900">
              <a:lnSpc>
                <a:spcPct val="100000"/>
              </a:lnSpc>
              <a:spcBef>
                <a:spcPts val="0"/>
              </a:spcBef>
              <a:buSzPts val="1000"/>
              <a:buFont typeface="Symbol" panose="05050102010706020507" pitchFamily="18" charset="2"/>
              <a:buChar char=""/>
              <a:tabLst>
                <a:tab pos="685800" algn="l"/>
              </a:tabLst>
            </a:pPr>
            <a:r>
              <a:rPr lang="en-US" sz="8000" b="1" u="sng" kern="0" dirty="0">
                <a:solidFill>
                  <a:srgbClr val="3D3D4E"/>
                </a:solidFill>
                <a:effectLst/>
                <a:ea typeface="Times New Roman" panose="02020603050405020304" pitchFamily="18" charset="0"/>
                <a:cs typeface="Browallia New" panose="020B0502040204020203" pitchFamily="34" charset="-34"/>
              </a:rPr>
              <a:t>Sequential</a:t>
            </a:r>
            <a:r>
              <a:rPr lang="en-US" sz="8000" kern="0" dirty="0">
                <a:solidFill>
                  <a:srgbClr val="3D3D4E"/>
                </a:solidFill>
                <a:effectLst/>
                <a:ea typeface="Times New Roman" panose="02020603050405020304" pitchFamily="18" charset="0"/>
                <a:cs typeface="Browallia New" panose="020B0502040204020203" pitchFamily="34" charset="-34"/>
              </a:rPr>
              <a:t> – [is the] default mode.</a:t>
            </a:r>
            <a:endParaRPr lang="en-US" sz="8000" kern="100" dirty="0">
              <a:effectLst/>
              <a:ea typeface="Calibri" panose="020F0502020204030204" pitchFamily="34" charset="0"/>
              <a:cs typeface="Browallia New" panose="020B0502040204020203" pitchFamily="34" charset="-34"/>
            </a:endParaRPr>
          </a:p>
          <a:p>
            <a:pPr marL="1371600" lvl="3" indent="-342900">
              <a:lnSpc>
                <a:spcPct val="100000"/>
              </a:lnSpc>
              <a:spcBef>
                <a:spcPts val="0"/>
              </a:spcBef>
              <a:buSzPts val="1000"/>
              <a:buFont typeface="Symbol" panose="05050102010706020507" pitchFamily="18" charset="2"/>
              <a:buChar char=""/>
              <a:tabLst>
                <a:tab pos="685800" algn="l"/>
              </a:tabLst>
            </a:pPr>
            <a:r>
              <a:rPr lang="en-US" sz="8000" b="1" u="sng" kern="0" dirty="0">
                <a:solidFill>
                  <a:srgbClr val="3D3D4E"/>
                </a:solidFill>
                <a:effectLst/>
                <a:ea typeface="Times New Roman" panose="02020603050405020304" pitchFamily="18" charset="0"/>
                <a:cs typeface="Browallia New" panose="020B0502040204020203" pitchFamily="34" charset="-34"/>
              </a:rPr>
              <a:t>Selection</a:t>
            </a:r>
            <a:r>
              <a:rPr lang="en-US" sz="8000" u="sng" kern="0" dirty="0">
                <a:solidFill>
                  <a:srgbClr val="3D3D4E"/>
                </a:solidFill>
                <a:effectLst/>
                <a:ea typeface="Times New Roman" panose="02020603050405020304" pitchFamily="18" charset="0"/>
                <a:cs typeface="Browallia New" panose="020B0502040204020203" pitchFamily="34" charset="-34"/>
              </a:rPr>
              <a:t> </a:t>
            </a:r>
            <a:r>
              <a:rPr lang="en-US" sz="8000" kern="0" dirty="0">
                <a:solidFill>
                  <a:srgbClr val="3D3D4E"/>
                </a:solidFill>
                <a:effectLst/>
                <a:ea typeface="Times New Roman" panose="02020603050405020304" pitchFamily="18" charset="0"/>
                <a:cs typeface="Browallia New" panose="020B0502040204020203" pitchFamily="34" charset="-34"/>
              </a:rPr>
              <a:t>- used for decisions and branching.</a:t>
            </a:r>
            <a:endParaRPr lang="en-US" sz="8000" kern="100" dirty="0">
              <a:effectLst/>
              <a:ea typeface="Calibri" panose="020F0502020204030204" pitchFamily="34" charset="0"/>
              <a:cs typeface="Browallia New" panose="020B0502040204020203" pitchFamily="34" charset="-34"/>
            </a:endParaRPr>
          </a:p>
          <a:p>
            <a:pPr marL="1371600" lvl="3" indent="-342900">
              <a:lnSpc>
                <a:spcPct val="100000"/>
              </a:lnSpc>
              <a:spcBef>
                <a:spcPts val="0"/>
              </a:spcBef>
              <a:buSzPts val="1000"/>
              <a:buFont typeface="Symbol" panose="05050102010706020507" pitchFamily="18" charset="2"/>
              <a:buChar char=""/>
              <a:tabLst>
                <a:tab pos="685800" algn="l"/>
              </a:tabLst>
            </a:pPr>
            <a:r>
              <a:rPr lang="en-US" sz="8000" b="1" u="sng" kern="0" dirty="0">
                <a:solidFill>
                  <a:srgbClr val="3D3D4E"/>
                </a:solidFill>
                <a:effectLst/>
                <a:ea typeface="Times New Roman" panose="02020603050405020304" pitchFamily="18" charset="0"/>
                <a:cs typeface="Browallia New" panose="020B0502040204020203" pitchFamily="34" charset="-34"/>
              </a:rPr>
              <a:t>Repetition</a:t>
            </a:r>
            <a:r>
              <a:rPr lang="en-US" sz="8000" kern="0" dirty="0">
                <a:solidFill>
                  <a:srgbClr val="3D3D4E"/>
                </a:solidFill>
                <a:effectLst/>
                <a:ea typeface="Times New Roman" panose="02020603050405020304" pitchFamily="18" charset="0"/>
                <a:cs typeface="Browallia New" panose="020B0502040204020203" pitchFamily="34" charset="-34"/>
              </a:rPr>
              <a:t> - used for looping, i.e., repeating a piece of code multiple times</a:t>
            </a:r>
            <a:r>
              <a:rPr lang="en-US" sz="8000" kern="0" baseline="30000" dirty="0">
                <a:solidFill>
                  <a:srgbClr val="3D3D4E"/>
                </a:solidFill>
                <a:effectLst/>
                <a:ea typeface="Times New Roman" panose="02020603050405020304" pitchFamily="18" charset="0"/>
                <a:cs typeface="Browallia New" panose="020B0502040204020203" pitchFamily="34" charset="-34"/>
              </a:rPr>
              <a:t> 1 </a:t>
            </a:r>
          </a:p>
          <a:p>
            <a:pPr marL="1371600" lvl="3" indent="-342900">
              <a:lnSpc>
                <a:spcPct val="100000"/>
              </a:lnSpc>
              <a:spcBef>
                <a:spcPts val="0"/>
              </a:spcBef>
              <a:buSzPts val="1000"/>
              <a:buFont typeface="Symbol" panose="05050102010706020507" pitchFamily="18" charset="2"/>
              <a:buChar char=""/>
              <a:tabLst>
                <a:tab pos="685800" algn="l"/>
              </a:tabLst>
            </a:pPr>
            <a:endParaRPr lang="en-US" sz="8000" kern="0" baseline="30000" dirty="0">
              <a:solidFill>
                <a:srgbClr val="3D3D4E"/>
              </a:solidFill>
              <a:cs typeface="Browallia New" panose="020B0502040204020203" pitchFamily="34" charset="-34"/>
            </a:endParaRPr>
          </a:p>
          <a:p>
            <a:pPr marR="0" lvl="0">
              <a:lnSpc>
                <a:spcPct val="107000"/>
              </a:lnSpc>
              <a:spcBef>
                <a:spcPts val="0"/>
              </a:spcBef>
              <a:spcAft>
                <a:spcPts val="0"/>
              </a:spcAft>
              <a:buFont typeface="Courier New" panose="02070309020205020404" pitchFamily="49" charset="0"/>
              <a:buChar char="o"/>
            </a:pPr>
            <a:r>
              <a:rPr lang="en-US" sz="8000" i="1" u="sng" dirty="0">
                <a:cs typeface="Browallia New" panose="020B0502040204020203" pitchFamily="34" charset="-34"/>
              </a:rPr>
              <a:t>Mod 2</a:t>
            </a:r>
            <a:r>
              <a:rPr lang="en-US" sz="8000" dirty="0">
                <a:cs typeface="Browallia New" panose="020B0502040204020203" pitchFamily="34" charset="-34"/>
              </a:rPr>
              <a:t>:  </a:t>
            </a:r>
            <a:r>
              <a:rPr lang="en-US" sz="8000" kern="100" dirty="0">
                <a:effectLst/>
                <a:ea typeface="Calibri" panose="020F0502020204030204" pitchFamily="34" charset="0"/>
                <a:cs typeface="Browallia New" panose="020B0502040204020203" pitchFamily="34" charset="-34"/>
              </a:rPr>
              <a:t>Class is a Composite Data type in 	Python. It contains data members and 	functions. Constructor-when we create 	an object of a Class it’s called a 	constructor. In Abstraction, the state of 	a particular object. is made up by 	Values.</a:t>
            </a:r>
          </a:p>
          <a:p>
            <a:pPr marL="0" marR="0" lvl="0" indent="0">
              <a:lnSpc>
                <a:spcPct val="107000"/>
              </a:lnSpc>
              <a:spcBef>
                <a:spcPts val="0"/>
              </a:spcBef>
              <a:spcAft>
                <a:spcPts val="0"/>
              </a:spcAft>
              <a:buNone/>
            </a:pPr>
            <a:endParaRPr lang="en-US" sz="8000" kern="100" dirty="0">
              <a:effectLst/>
              <a:ea typeface="Calibri" panose="020F0502020204030204" pitchFamily="34" charset="0"/>
              <a:cs typeface="Browallia New" panose="020B0502040204020203" pitchFamily="34" charset="-34"/>
            </a:endParaRPr>
          </a:p>
          <a:p>
            <a:pPr marR="0" lvl="0">
              <a:lnSpc>
                <a:spcPct val="107000"/>
              </a:lnSpc>
              <a:spcBef>
                <a:spcPts val="0"/>
              </a:spcBef>
              <a:spcAft>
                <a:spcPts val="0"/>
              </a:spcAft>
              <a:buFont typeface="Courier New" panose="02070309020205020404" pitchFamily="49" charset="0"/>
              <a:buChar char="o"/>
            </a:pPr>
            <a:endParaRPr lang="en-US" sz="8000" kern="100" dirty="0">
              <a:ea typeface="Calibri" panose="020F0502020204030204" pitchFamily="34" charset="0"/>
              <a:cs typeface="Browallia New" panose="020B0502040204020203" pitchFamily="34" charset="-34"/>
            </a:endParaRPr>
          </a:p>
          <a:p>
            <a:pPr>
              <a:lnSpc>
                <a:spcPct val="100000"/>
              </a:lnSpc>
              <a:buFont typeface="Courier New" panose="02070309020205020404" pitchFamily="49" charset="0"/>
              <a:buChar char="o"/>
            </a:pPr>
            <a:r>
              <a:rPr lang="en-US" sz="8000" i="1" u="sng" dirty="0">
                <a:cs typeface="Browallia New" panose="020B0502040204020203" pitchFamily="34" charset="-34"/>
              </a:rPr>
              <a:t>Mod 3</a:t>
            </a:r>
            <a:r>
              <a:rPr lang="en-US" sz="8000" dirty="0">
                <a:cs typeface="Browallia New" panose="020B0502040204020203" pitchFamily="34" charset="-34"/>
              </a:rPr>
              <a:t>: </a:t>
            </a:r>
            <a:r>
              <a:rPr lang="en-US" sz="8000" kern="100" dirty="0">
                <a:ea typeface="Calibri" panose="020F0502020204030204" pitchFamily="34" charset="0"/>
                <a:cs typeface="Browallia New" panose="020B0502040204020203" pitchFamily="34" charset="-34"/>
              </a:rPr>
              <a:t>In object-oriented programming a 	class 	is a template definition of the methods 	and variables in a particular kind 	of object. An object is a specific instance 	of a class; it contains real values instead 	of variables. Classes containerize data 	and behavior that should be grouped 	together, leading to better organized and 	easier to read code.</a:t>
            </a:r>
          </a:p>
          <a:p>
            <a:pPr marL="0" indent="0">
              <a:lnSpc>
                <a:spcPct val="100000"/>
              </a:lnSpc>
              <a:buNone/>
            </a:pPr>
            <a:endParaRPr lang="en-US" sz="8000" kern="100" dirty="0">
              <a:ea typeface="Calibri" panose="020F0502020204030204" pitchFamily="34" charset="0"/>
              <a:cs typeface="Browallia New" panose="020B0502040204020203" pitchFamily="34" charset="-34"/>
            </a:endParaRPr>
          </a:p>
          <a:p>
            <a:pPr>
              <a:lnSpc>
                <a:spcPct val="100000"/>
              </a:lnSpc>
              <a:buFont typeface="Courier New" panose="02070309020205020404" pitchFamily="49" charset="0"/>
              <a:buChar char="o"/>
            </a:pPr>
            <a:r>
              <a:rPr lang="en-US" sz="8000" i="1" u="sng" dirty="0">
                <a:cs typeface="Browallia New" panose="020B0502040204020203" pitchFamily="34" charset="-34"/>
              </a:rPr>
              <a:t>Mod 4</a:t>
            </a:r>
            <a:r>
              <a:rPr lang="en-US" sz="8000" i="1" dirty="0">
                <a:cs typeface="Browallia New" panose="020B0502040204020203" pitchFamily="34" charset="-34"/>
              </a:rPr>
              <a:t>: </a:t>
            </a:r>
            <a:r>
              <a:rPr lang="en-US" sz="8000" kern="100" dirty="0">
                <a:ea typeface="Calibri" panose="020F0502020204030204" pitchFamily="34" charset="0"/>
                <a:cs typeface="Browallia New" panose="020B0502040204020203" pitchFamily="34" charset="-34"/>
              </a:rPr>
              <a:t>In OOP,</a:t>
            </a:r>
            <a:r>
              <a:rPr lang="en-US" sz="8000" kern="100" dirty="0">
                <a:solidFill>
                  <a:srgbClr val="FF0000"/>
                </a:solidFill>
                <a:ea typeface="Calibri" panose="020F0502020204030204" pitchFamily="34" charset="0"/>
                <a:cs typeface="Browallia New" panose="020B0502040204020203" pitchFamily="34" charset="-34"/>
              </a:rPr>
              <a:t> </a:t>
            </a:r>
            <a:r>
              <a:rPr lang="en-US" sz="8000" b="1" i="1" kern="100" dirty="0">
                <a:solidFill>
                  <a:srgbClr val="FF0000"/>
                </a:solidFill>
                <a:highlight>
                  <a:srgbClr val="FFFF00"/>
                </a:highlight>
                <a:ea typeface="Calibri" panose="020F0502020204030204" pitchFamily="34" charset="0"/>
                <a:cs typeface="Browallia New" panose="020B0502040204020203" pitchFamily="34" charset="-34"/>
              </a:rPr>
              <a:t>is-a </a:t>
            </a:r>
            <a:r>
              <a:rPr lang="en-US" sz="8000" kern="100" dirty="0">
                <a:ea typeface="Calibri" panose="020F0502020204030204" pitchFamily="34" charset="0"/>
                <a:cs typeface="Browallia New" panose="020B0502040204020203" pitchFamily="34" charset="-34"/>
              </a:rPr>
              <a:t>and</a:t>
            </a:r>
            <a:r>
              <a:rPr lang="en-US" sz="8000" b="1" i="1" kern="100" dirty="0">
                <a:ea typeface="Calibri" panose="020F0502020204030204" pitchFamily="34" charset="0"/>
                <a:cs typeface="Browallia New" panose="020B0502040204020203" pitchFamily="34" charset="-34"/>
              </a:rPr>
              <a:t> </a:t>
            </a:r>
            <a:r>
              <a:rPr lang="en-US" sz="8000" b="1" i="1" kern="100" dirty="0">
                <a:solidFill>
                  <a:srgbClr val="FF0000"/>
                </a:solidFill>
                <a:highlight>
                  <a:srgbClr val="FFFF00"/>
                </a:highlight>
                <a:ea typeface="Calibri" panose="020F0502020204030204" pitchFamily="34" charset="0"/>
                <a:cs typeface="Browallia New" panose="020B0502040204020203" pitchFamily="34" charset="-34"/>
              </a:rPr>
              <a:t>has-a</a:t>
            </a:r>
            <a:r>
              <a:rPr lang="en-US" sz="8000" b="1" i="1" kern="100" dirty="0">
                <a:ea typeface="Calibri" panose="020F0502020204030204" pitchFamily="34" charset="0"/>
                <a:cs typeface="Browallia New" panose="020B0502040204020203" pitchFamily="34" charset="-34"/>
              </a:rPr>
              <a:t> </a:t>
            </a:r>
            <a:r>
              <a:rPr lang="en-US" sz="8000" kern="100" dirty="0">
                <a:ea typeface="Calibri" panose="020F0502020204030204" pitchFamily="34" charset="0"/>
                <a:cs typeface="Browallia New" panose="020B0502040204020203" pitchFamily="34" charset="-34"/>
              </a:rPr>
              <a:t>have	reusable advantage either by 	implementing inheritance (is-a 	relationship) or object composition 	(has-a relationship). The</a:t>
            </a:r>
            <a:r>
              <a:rPr lang="en-US" sz="8000" b="1" i="1" kern="100" dirty="0">
                <a:ea typeface="Calibri" panose="020F0502020204030204" pitchFamily="34" charset="0"/>
                <a:cs typeface="Browallia New" panose="020B0502040204020203" pitchFamily="34" charset="-34"/>
              </a:rPr>
              <a:t> </a:t>
            </a:r>
            <a:r>
              <a:rPr lang="en-US" sz="8000" b="1" i="1" kern="100" dirty="0">
                <a:solidFill>
                  <a:srgbClr val="FF0000"/>
                </a:solidFill>
                <a:highlight>
                  <a:srgbClr val="FFFF00"/>
                </a:highlight>
                <a:ea typeface="Calibri" panose="020F0502020204030204" pitchFamily="34" charset="0"/>
                <a:cs typeface="Browallia New" panose="020B0502040204020203" pitchFamily="34" charset="-34"/>
              </a:rPr>
              <a:t>is-a</a:t>
            </a:r>
            <a:r>
              <a:rPr lang="en-US" sz="8000" b="1" i="1" kern="100" dirty="0">
                <a:solidFill>
                  <a:srgbClr val="FF0000"/>
                </a:solidFill>
                <a:ea typeface="Calibri" panose="020F0502020204030204" pitchFamily="34" charset="0"/>
                <a:cs typeface="Browallia New" panose="020B0502040204020203" pitchFamily="34" charset="-34"/>
              </a:rPr>
              <a:t> 	</a:t>
            </a:r>
            <a:r>
              <a:rPr lang="en-US" sz="8000" b="1" i="1" kern="100" dirty="0">
                <a:ea typeface="Calibri" panose="020F0502020204030204" pitchFamily="34" charset="0"/>
                <a:cs typeface="Browallia New" panose="020B0502040204020203" pitchFamily="34" charset="-34"/>
              </a:rPr>
              <a:t>inheritance relationship </a:t>
            </a:r>
            <a:r>
              <a:rPr lang="en-US" sz="8000" kern="100" dirty="0">
                <a:ea typeface="Calibri" panose="020F0502020204030204" pitchFamily="34" charset="0"/>
                <a:cs typeface="Browallia New" panose="020B0502040204020203" pitchFamily="34" charset="-34"/>
              </a:rPr>
              <a:t>are qualities 	that are part of the object, whereas a 	</a:t>
            </a:r>
            <a:r>
              <a:rPr lang="en-US" sz="8000" b="1" i="1" kern="100" dirty="0">
                <a:solidFill>
                  <a:srgbClr val="FF0000"/>
                </a:solidFill>
                <a:highlight>
                  <a:srgbClr val="FFFF00"/>
                </a:highlight>
                <a:ea typeface="Calibri" panose="020F0502020204030204" pitchFamily="34" charset="0"/>
                <a:cs typeface="Browallia New" panose="020B0502040204020203" pitchFamily="34" charset="-34"/>
              </a:rPr>
              <a:t>has-a</a:t>
            </a:r>
            <a:r>
              <a:rPr lang="en-US" sz="8000" b="1" i="1" kern="100" dirty="0">
                <a:ea typeface="Calibri" panose="020F0502020204030204" pitchFamily="34" charset="0"/>
                <a:cs typeface="Browallia New" panose="020B0502040204020203" pitchFamily="34" charset="-34"/>
              </a:rPr>
              <a:t> composition relationship </a:t>
            </a:r>
            <a:r>
              <a:rPr lang="en-US" sz="8000" i="1" kern="100" dirty="0">
                <a:ea typeface="Calibri" panose="020F0502020204030204" pitchFamily="34" charset="0"/>
                <a:cs typeface="Browallia New" panose="020B0502040204020203" pitchFamily="34" charset="-34"/>
              </a:rPr>
              <a:t>	</a:t>
            </a:r>
            <a:r>
              <a:rPr lang="en-US" sz="8000" kern="100" dirty="0">
                <a:ea typeface="Calibri" panose="020F0502020204030204" pitchFamily="34" charset="0"/>
                <a:cs typeface="Browallia New" panose="020B0502040204020203" pitchFamily="34" charset="-34"/>
              </a:rPr>
              <a:t>possessive of things attributed to the 	object.</a:t>
            </a:r>
            <a:r>
              <a:rPr lang="en-US" sz="8000" kern="100" baseline="30000" dirty="0">
                <a:ea typeface="Calibri" panose="020F0502020204030204" pitchFamily="34" charset="0"/>
                <a:cs typeface="Browallia New" panose="020B0502040204020203" pitchFamily="34" charset="-34"/>
              </a:rPr>
              <a:t>2</a:t>
            </a:r>
          </a:p>
          <a:p>
            <a:pPr>
              <a:lnSpc>
                <a:spcPct val="100000"/>
              </a:lnSpc>
              <a:buFont typeface="Courier New" panose="02070309020205020404" pitchFamily="49" charset="0"/>
              <a:buChar char="o"/>
            </a:pPr>
            <a:endParaRPr lang="en-US" sz="8000" kern="100" baseline="30000" dirty="0">
              <a:ea typeface="Calibri" panose="020F0502020204030204" pitchFamily="34" charset="0"/>
              <a:cs typeface="Browallia New" panose="020B0502040204020203" pitchFamily="34" charset="-34"/>
            </a:endParaRPr>
          </a:p>
          <a:p>
            <a:pPr>
              <a:lnSpc>
                <a:spcPct val="100000"/>
              </a:lnSpc>
              <a:buFont typeface="Courier New" panose="02070309020205020404" pitchFamily="49" charset="0"/>
              <a:buChar char="o"/>
            </a:pPr>
            <a:endParaRPr lang="en-US" sz="1800" i="1" dirty="0">
              <a:latin typeface="Aharoni" panose="02010803020104030203" pitchFamily="2" charset="-79"/>
              <a:cs typeface="Aharoni" panose="02010803020104030203" pitchFamily="2" charset="-79"/>
            </a:endParaRPr>
          </a:p>
        </p:txBody>
      </p:sp>
      <p:sp>
        <p:nvSpPr>
          <p:cNvPr id="4" name="TextBox 3">
            <a:extLst>
              <a:ext uri="{FF2B5EF4-FFF2-40B4-BE49-F238E27FC236}">
                <a16:creationId xmlns:a16="http://schemas.microsoft.com/office/drawing/2014/main" id="{2BA2A422-1DBD-9B5F-53EA-8C76590CD35C}"/>
              </a:ext>
            </a:extLst>
          </p:cNvPr>
          <p:cNvSpPr txBox="1"/>
          <p:nvPr/>
        </p:nvSpPr>
        <p:spPr>
          <a:xfrm flipH="1">
            <a:off x="1574157" y="6273478"/>
            <a:ext cx="4521842" cy="338554"/>
          </a:xfrm>
          <a:prstGeom prst="rect">
            <a:avLst/>
          </a:prstGeom>
          <a:noFill/>
        </p:spPr>
        <p:txBody>
          <a:bodyPr wrap="square" lIns="274320" tIns="0" rIns="0" bIns="0" rtlCol="0" anchor="t" anchorCtr="0">
            <a:spAutoFit/>
          </a:bodyPr>
          <a:lstStyle/>
          <a:p>
            <a:pPr marL="0" marR="0">
              <a:spcBef>
                <a:spcPts val="600"/>
              </a:spcBef>
              <a:spcAft>
                <a:spcPts val="600"/>
              </a:spcAft>
            </a:pPr>
            <a:r>
              <a:rPr lang="en-US" sz="1100" dirty="0">
                <a:solidFill>
                  <a:srgbClr val="050505"/>
                </a:solidFill>
                <a:effectLst/>
                <a:latin typeface="Arial" panose="020B0604020202020204" pitchFamily="34" charset="0"/>
                <a:ea typeface="Times New Roman" panose="02020603050405020304" pitchFamily="18" charset="0"/>
              </a:rPr>
              <a:t>1. https://www.educative.io/answers/what-are-control-flow-statements-in-python</a:t>
            </a:r>
            <a:endParaRPr lang="en-US" sz="1100" dirty="0">
              <a:effectLst/>
              <a:latin typeface="Times New Roman" panose="02020603050405020304" pitchFamily="18" charset="0"/>
              <a:ea typeface="Times New Roman" panose="02020603050405020304" pitchFamily="18" charset="0"/>
            </a:endParaRPr>
          </a:p>
        </p:txBody>
      </p:sp>
      <p:sp>
        <p:nvSpPr>
          <p:cNvPr id="5" name="TextBox 4">
            <a:extLst>
              <a:ext uri="{FF2B5EF4-FFF2-40B4-BE49-F238E27FC236}">
                <a16:creationId xmlns:a16="http://schemas.microsoft.com/office/drawing/2014/main" id="{436CE185-6113-AD91-F12E-7121472F908A}"/>
              </a:ext>
            </a:extLst>
          </p:cNvPr>
          <p:cNvSpPr txBox="1"/>
          <p:nvPr/>
        </p:nvSpPr>
        <p:spPr>
          <a:xfrm>
            <a:off x="6933235" y="6246250"/>
            <a:ext cx="4190036" cy="415498"/>
          </a:xfrm>
          <a:prstGeom prst="rect">
            <a:avLst/>
          </a:prstGeom>
          <a:noFill/>
        </p:spPr>
        <p:txBody>
          <a:bodyPr wrap="square" rtlCol="0">
            <a:spAutoFit/>
          </a:bodyPr>
          <a:lstStyle/>
          <a:p>
            <a:r>
              <a:rPr lang="en-US" sz="1050" dirty="0"/>
              <a:t>2. https://www.w3resource.com/java-tutorial/inheritance-composition-relationship.php</a:t>
            </a:r>
          </a:p>
        </p:txBody>
      </p:sp>
      <p:sp>
        <p:nvSpPr>
          <p:cNvPr id="6" name="TextBox 5">
            <a:extLst>
              <a:ext uri="{FF2B5EF4-FFF2-40B4-BE49-F238E27FC236}">
                <a16:creationId xmlns:a16="http://schemas.microsoft.com/office/drawing/2014/main" id="{F6441BAC-242F-A914-311D-22E645854658}"/>
              </a:ext>
            </a:extLst>
          </p:cNvPr>
          <p:cNvSpPr txBox="1"/>
          <p:nvPr/>
        </p:nvSpPr>
        <p:spPr>
          <a:xfrm>
            <a:off x="10698480" y="5852160"/>
            <a:ext cx="523899" cy="369332"/>
          </a:xfrm>
          <a:prstGeom prst="rect">
            <a:avLst/>
          </a:prstGeom>
          <a:noFill/>
        </p:spPr>
        <p:txBody>
          <a:bodyPr wrap="square" rtlCol="0">
            <a:spAutoFit/>
          </a:bodyPr>
          <a:lstStyle/>
          <a:p>
            <a:r>
              <a:rPr lang="en-US" dirty="0">
                <a:solidFill>
                  <a:schemeClr val="accent2">
                    <a:lumMod val="50000"/>
                  </a:schemeClr>
                </a:solidFill>
                <a:latin typeface="Elephant Pro" panose="00000500000000000000" pitchFamily="2" charset="0"/>
              </a:rPr>
              <a:t>29</a:t>
            </a:r>
          </a:p>
        </p:txBody>
      </p:sp>
    </p:spTree>
    <p:extLst>
      <p:ext uri="{BB962C8B-B14F-4D97-AF65-F5344CB8AC3E}">
        <p14:creationId xmlns:p14="http://schemas.microsoft.com/office/powerpoint/2010/main" val="256758544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19D32F93-50AC-4C46-A5DB-291C60DDB7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9" name="Graphic 8" descr="Classroom">
            <a:extLst>
              <a:ext uri="{FF2B5EF4-FFF2-40B4-BE49-F238E27FC236}">
                <a16:creationId xmlns:a16="http://schemas.microsoft.com/office/drawing/2014/main" id="{2DA753C1-688C-BC2B-7F49-F25371452011}"/>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1031239" y="1525536"/>
            <a:ext cx="3775459" cy="3775459"/>
          </a:xfrm>
          <a:prstGeom prst="rect">
            <a:avLst/>
          </a:prstGeom>
        </p:spPr>
      </p:pic>
      <p:sp>
        <p:nvSpPr>
          <p:cNvPr id="14" name="Freeform: Shape 13">
            <a:extLst>
              <a:ext uri="{FF2B5EF4-FFF2-40B4-BE49-F238E27FC236}">
                <a16:creationId xmlns:a16="http://schemas.microsoft.com/office/drawing/2014/main" id="{B9A1D9BC-1455-4308-9ABD-A3F8EDB67AA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296068" y="320442"/>
            <a:ext cx="6572492" cy="6212748"/>
          </a:xfrm>
          <a:custGeom>
            <a:avLst/>
            <a:gdLst>
              <a:gd name="connsiteX0" fmla="*/ 0 w 6572492"/>
              <a:gd name="connsiteY0" fmla="*/ 0 h 6212748"/>
              <a:gd name="connsiteX1" fmla="*/ 2248593 w 6572492"/>
              <a:gd name="connsiteY1" fmla="*/ 0 h 6212748"/>
              <a:gd name="connsiteX2" fmla="*/ 2694770 w 6572492"/>
              <a:gd name="connsiteY2" fmla="*/ 0 h 6212748"/>
              <a:gd name="connsiteX3" fmla="*/ 2991094 w 6572492"/>
              <a:gd name="connsiteY3" fmla="*/ 0 h 6212748"/>
              <a:gd name="connsiteX4" fmla="*/ 6572492 w 6572492"/>
              <a:gd name="connsiteY4" fmla="*/ 0 h 6212748"/>
              <a:gd name="connsiteX5" fmla="*/ 6572492 w 6572492"/>
              <a:gd name="connsiteY5" fmla="*/ 2864954 h 6212748"/>
              <a:gd name="connsiteX6" fmla="*/ 3129047 w 6572492"/>
              <a:gd name="connsiteY6" fmla="*/ 6212748 h 6212748"/>
              <a:gd name="connsiteX7" fmla="*/ 2694770 w 6572492"/>
              <a:gd name="connsiteY7" fmla="*/ 6212748 h 6212748"/>
              <a:gd name="connsiteX8" fmla="*/ 2248593 w 6572492"/>
              <a:gd name="connsiteY8" fmla="*/ 6212748 h 6212748"/>
              <a:gd name="connsiteX9" fmla="*/ 0 w 6572492"/>
              <a:gd name="connsiteY9" fmla="*/ 6212748 h 62127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6572492" h="6212748">
                <a:moveTo>
                  <a:pt x="0" y="0"/>
                </a:moveTo>
                <a:lnTo>
                  <a:pt x="2248593" y="0"/>
                </a:lnTo>
                <a:lnTo>
                  <a:pt x="2694770" y="0"/>
                </a:lnTo>
                <a:lnTo>
                  <a:pt x="2991094" y="0"/>
                </a:lnTo>
                <a:lnTo>
                  <a:pt x="6572492" y="0"/>
                </a:lnTo>
                <a:lnTo>
                  <a:pt x="6572492" y="2864954"/>
                </a:lnTo>
                <a:lnTo>
                  <a:pt x="3129047" y="6212748"/>
                </a:lnTo>
                <a:lnTo>
                  <a:pt x="2694770" y="6212748"/>
                </a:lnTo>
                <a:lnTo>
                  <a:pt x="2248593" y="6212748"/>
                </a:lnTo>
                <a:lnTo>
                  <a:pt x="0" y="6212748"/>
                </a:lnTo>
                <a:close/>
              </a:path>
            </a:pathLst>
          </a:custGeom>
          <a:solidFill>
            <a:schemeClr val="tx1">
              <a:lumMod val="50000"/>
              <a:lumOff val="50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6" name="Right Triangle 15">
            <a:extLst>
              <a:ext uri="{FF2B5EF4-FFF2-40B4-BE49-F238E27FC236}">
                <a16:creationId xmlns:a16="http://schemas.microsoft.com/office/drawing/2014/main" id="{827DC2C4-B485-428A-BF4A-472D2967F47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Rectangle 17">
            <a:extLst>
              <a:ext uri="{FF2B5EF4-FFF2-40B4-BE49-F238E27FC236}">
                <a16:creationId xmlns:a16="http://schemas.microsoft.com/office/drawing/2014/main" id="{4A62647B-1222-407C-8740-5A497612B1F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1774" y="623275"/>
            <a:ext cx="10905053"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BE2788D-3E70-1A6E-B49A-76F614D582A6}"/>
              </a:ext>
            </a:extLst>
          </p:cNvPr>
          <p:cNvSpPr>
            <a:spLocks noGrp="1"/>
          </p:cNvSpPr>
          <p:nvPr>
            <p:ph type="ctrTitle"/>
          </p:nvPr>
        </p:nvSpPr>
        <p:spPr>
          <a:xfrm>
            <a:off x="5775961" y="2209800"/>
            <a:ext cx="5384800" cy="2932505"/>
          </a:xfrm>
        </p:spPr>
        <p:txBody>
          <a:bodyPr numCol="1" anchor="b">
            <a:normAutofit/>
          </a:bodyPr>
          <a:lstStyle/>
          <a:p>
            <a:pPr algn="l">
              <a:spcBef>
                <a:spcPts val="0"/>
              </a:spcBef>
              <a:spcAft>
                <a:spcPts val="600"/>
              </a:spcAft>
            </a:pPr>
            <a:r>
              <a:rPr lang="en-US" sz="2000" b="1" dirty="0"/>
              <a:t>Mod 1: Software Environment Setup</a:t>
            </a:r>
            <a:br>
              <a:rPr lang="en-US" sz="2000" b="1" dirty="0"/>
            </a:br>
            <a:r>
              <a:rPr lang="en-US" sz="2000" b="1" dirty="0"/>
              <a:t>Mod 2: Class Diagrams, Class Coding, Unit Testing</a:t>
            </a:r>
            <a:br>
              <a:rPr lang="en-US" sz="2000" b="1" dirty="0"/>
            </a:br>
            <a:r>
              <a:rPr lang="en-US" sz="2000" b="1" dirty="0"/>
              <a:t>Mod 3: Text-Based User Interface, Summary Report</a:t>
            </a:r>
            <a:br>
              <a:rPr lang="en-US" sz="2000" b="1" dirty="0"/>
            </a:br>
            <a:r>
              <a:rPr lang="en-US" sz="2000" b="1" dirty="0"/>
              <a:t>Mod 4: Inheritance, Summary Report</a:t>
            </a:r>
            <a:br>
              <a:rPr lang="en-US" sz="2000" b="1" dirty="0"/>
            </a:br>
            <a:r>
              <a:rPr lang="en-US" sz="2000" b="1" dirty="0"/>
              <a:t>Mod 5: Creating a Chart</a:t>
            </a:r>
            <a:br>
              <a:rPr lang="en-US" sz="2000" b="1" dirty="0"/>
            </a:br>
            <a:r>
              <a:rPr lang="en-US" sz="2000" b="1" dirty="0"/>
              <a:t>Mod 6: Loading Data</a:t>
            </a:r>
            <a:br>
              <a:rPr lang="en-US" sz="2000" b="1" dirty="0"/>
            </a:br>
            <a:r>
              <a:rPr lang="en-US" sz="2000" b="1" dirty="0"/>
              <a:t>Mod 7: GUI</a:t>
            </a:r>
            <a:br>
              <a:rPr lang="en-US" sz="1800" b="1" i="1" cap="all" dirty="0">
                <a:latin typeface="Calibri Light" panose="020F0302020204030204" pitchFamily="34" charset="0"/>
                <a:ea typeface="Calibri Light" panose="020F0302020204030204" pitchFamily="34" charset="0"/>
                <a:cs typeface="Calibri Light" panose="020F0302020204030204" pitchFamily="34" charset="0"/>
              </a:rPr>
            </a:br>
            <a:br>
              <a:rPr lang="en-US" sz="1800" b="1" dirty="0"/>
            </a:br>
            <a:endParaRPr lang="en-US" sz="1800" dirty="0"/>
          </a:p>
        </p:txBody>
      </p:sp>
      <p:sp>
        <p:nvSpPr>
          <p:cNvPr id="5" name="TextBox 4">
            <a:extLst>
              <a:ext uri="{FF2B5EF4-FFF2-40B4-BE49-F238E27FC236}">
                <a16:creationId xmlns:a16="http://schemas.microsoft.com/office/drawing/2014/main" id="{FDB9585B-8B29-8AB2-8740-3E687DB8ACCD}"/>
              </a:ext>
            </a:extLst>
          </p:cNvPr>
          <p:cNvSpPr txBox="1"/>
          <p:nvPr/>
        </p:nvSpPr>
        <p:spPr>
          <a:xfrm>
            <a:off x="5775961" y="723092"/>
            <a:ext cx="4048760" cy="1483632"/>
          </a:xfrm>
          <a:prstGeom prst="rect">
            <a:avLst/>
          </a:prstGeom>
        </p:spPr>
        <p:txBody>
          <a:bodyPr rtlCol="0" anchor="t">
            <a:normAutofit/>
          </a:bodyPr>
          <a:lstStyle/>
          <a:p>
            <a:pPr>
              <a:spcAft>
                <a:spcPts val="600"/>
              </a:spcAft>
            </a:pPr>
            <a:r>
              <a:rPr lang="en-US" sz="3600" b="1" dirty="0">
                <a:latin typeface="Algerian" panose="04020705040A02060702" pitchFamily="82" charset="0"/>
              </a:rPr>
              <a:t>Modules 1- 7</a:t>
            </a:r>
          </a:p>
          <a:p>
            <a:pPr>
              <a:spcAft>
                <a:spcPts val="600"/>
              </a:spcAft>
            </a:pPr>
            <a:br>
              <a:rPr lang="en-US" sz="2400" b="1" u="sng" dirty="0">
                <a:latin typeface="Algerian" panose="04020705040A02060702" pitchFamily="82" charset="0"/>
              </a:rPr>
            </a:br>
            <a:r>
              <a:rPr lang="en-US" sz="2400" b="1" u="sng" dirty="0">
                <a:latin typeface="Algerian" panose="04020705040A02060702" pitchFamily="82" charset="0"/>
              </a:rPr>
              <a:t>Table of Contents:</a:t>
            </a:r>
            <a:endParaRPr lang="en-US" sz="2400" dirty="0">
              <a:latin typeface="Algerian" panose="04020705040A02060702" pitchFamily="82" charset="0"/>
            </a:endParaRPr>
          </a:p>
        </p:txBody>
      </p:sp>
      <p:sp>
        <p:nvSpPr>
          <p:cNvPr id="4" name="Date Placeholder 12">
            <a:extLst>
              <a:ext uri="{FF2B5EF4-FFF2-40B4-BE49-F238E27FC236}">
                <a16:creationId xmlns:a16="http://schemas.microsoft.com/office/drawing/2014/main" id="{F86BAF0E-108D-D0F1-BD42-4802B69A4F08}"/>
              </a:ext>
            </a:extLst>
          </p:cNvPr>
          <p:cNvSpPr>
            <a:spLocks noGrp="1"/>
          </p:cNvSpPr>
          <p:nvPr>
            <p:ph type="dt" sz="half" idx="10"/>
          </p:nvPr>
        </p:nvSpPr>
        <p:spPr>
          <a:xfrm>
            <a:off x="8959754" y="5769149"/>
            <a:ext cx="2394047" cy="365760"/>
          </a:xfrm>
        </p:spPr>
        <p:txBody>
          <a:bodyPr lIns="0" tIns="0" rIns="0" bIns="0" anchor="b">
            <a:normAutofit/>
          </a:bodyPr>
          <a:lstStyle/>
          <a:p>
            <a:pPr algn="r">
              <a:spcAft>
                <a:spcPts val="600"/>
              </a:spcAft>
            </a:pPr>
            <a:r>
              <a:rPr lang="en-US" sz="2000" dirty="0">
                <a:solidFill>
                  <a:schemeClr val="accent2">
                    <a:lumMod val="50000"/>
                  </a:schemeClr>
                </a:solidFill>
                <a:latin typeface="Elephant Pro" panose="00000500000000000000" pitchFamily="2" charset="0"/>
              </a:rPr>
              <a:t>3</a:t>
            </a:r>
          </a:p>
        </p:txBody>
      </p:sp>
    </p:spTree>
    <p:extLst>
      <p:ext uri="{BB962C8B-B14F-4D97-AF65-F5344CB8AC3E}">
        <p14:creationId xmlns:p14="http://schemas.microsoft.com/office/powerpoint/2010/main" val="178173052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310626-CA43-00EF-1EEE-754E971958EF}"/>
              </a:ext>
            </a:extLst>
          </p:cNvPr>
          <p:cNvSpPr>
            <a:spLocks noGrp="1"/>
          </p:cNvSpPr>
          <p:nvPr>
            <p:ph type="title"/>
          </p:nvPr>
        </p:nvSpPr>
        <p:spPr>
          <a:xfrm>
            <a:off x="838200" y="173620"/>
            <a:ext cx="10515600" cy="648183"/>
          </a:xfrm>
        </p:spPr>
        <p:txBody>
          <a:bodyPr>
            <a:normAutofit fontScale="90000"/>
          </a:bodyPr>
          <a:lstStyle/>
          <a:p>
            <a:pPr algn="ctr"/>
            <a:r>
              <a:rPr lang="en-US" b="1" u="sng" dirty="0">
                <a:solidFill>
                  <a:schemeClr val="accent2">
                    <a:lumMod val="50000"/>
                  </a:schemeClr>
                </a:solidFill>
              </a:rPr>
              <a:t>What I Learned from this Project, page 2</a:t>
            </a:r>
          </a:p>
        </p:txBody>
      </p:sp>
      <p:sp>
        <p:nvSpPr>
          <p:cNvPr id="3" name="Content Placeholder 2">
            <a:extLst>
              <a:ext uri="{FF2B5EF4-FFF2-40B4-BE49-F238E27FC236}">
                <a16:creationId xmlns:a16="http://schemas.microsoft.com/office/drawing/2014/main" id="{5A579CDE-3DBE-20FB-9093-1690DB28263A}"/>
              </a:ext>
            </a:extLst>
          </p:cNvPr>
          <p:cNvSpPr>
            <a:spLocks noGrp="1"/>
          </p:cNvSpPr>
          <p:nvPr>
            <p:ph idx="1"/>
          </p:nvPr>
        </p:nvSpPr>
        <p:spPr>
          <a:xfrm>
            <a:off x="595132" y="821803"/>
            <a:ext cx="10515600" cy="5636870"/>
          </a:xfrm>
        </p:spPr>
        <p:txBody>
          <a:bodyPr lIns="365760" numCol="2">
            <a:normAutofit fontScale="55000" lnSpcReduction="20000"/>
          </a:bodyPr>
          <a:lstStyle/>
          <a:p>
            <a:pPr>
              <a:lnSpc>
                <a:spcPct val="100000"/>
              </a:lnSpc>
              <a:buFont typeface="Courier New" panose="02070309020205020404" pitchFamily="49" charset="0"/>
              <a:buChar char="o"/>
            </a:pPr>
            <a:endParaRPr lang="en-US" sz="1800" i="1" dirty="0">
              <a:latin typeface="Aharoni" panose="02010803020104030203" pitchFamily="2" charset="-79"/>
              <a:cs typeface="Aharoni" panose="02010803020104030203" pitchFamily="2" charset="-79"/>
            </a:endParaRPr>
          </a:p>
          <a:p>
            <a:pPr marL="0">
              <a:lnSpc>
                <a:spcPct val="120000"/>
              </a:lnSpc>
              <a:spcBef>
                <a:spcPts val="0"/>
              </a:spcBef>
            </a:pPr>
            <a:r>
              <a:rPr lang="en-US" sz="2600" b="1" i="1" u="sng" dirty="0">
                <a:cs typeface="Aharoni" panose="02010803020104030203" pitchFamily="2" charset="-79"/>
              </a:rPr>
              <a:t>Mod 5</a:t>
            </a:r>
            <a:r>
              <a:rPr lang="en-US" sz="2600" b="1" i="1" dirty="0">
                <a:cs typeface="Aharoni" panose="02010803020104030203" pitchFamily="2" charset="-79"/>
              </a:rPr>
              <a:t>: </a:t>
            </a:r>
            <a:r>
              <a:rPr lang="en-US" sz="2900" dirty="0">
                <a:solidFill>
                  <a:srgbClr val="3D3D4E"/>
                </a:solidFill>
                <a:cs typeface="Browallia New" panose="020B0502040204020203" pitchFamily="34" charset="-34"/>
              </a:rPr>
              <a:t>The Library files have an DDL extension, 	(Dynamic Load Libraries) that allow an 	automatic linkage with our program when it 	is run. It searches for that library and extracts the 	functionalities of that library and interprets the 	program accordingly</a:t>
            </a:r>
            <a:r>
              <a:rPr lang="en-US" sz="2900" dirty="0">
                <a:solidFill>
                  <a:srgbClr val="050505"/>
                </a:solidFill>
                <a:effectLst/>
                <a:ea typeface="Times New Roman" panose="02020603050405020304" pitchFamily="18" charset="0"/>
              </a:rPr>
              <a:t>.</a:t>
            </a:r>
            <a:r>
              <a:rPr lang="en-US" sz="2900" baseline="30000" dirty="0">
                <a:solidFill>
                  <a:srgbClr val="050505"/>
                </a:solidFill>
                <a:ea typeface="Times New Roman" panose="02020603050405020304" pitchFamily="18" charset="0"/>
              </a:rPr>
              <a:t>1  </a:t>
            </a:r>
            <a:r>
              <a:rPr lang="en-US" sz="2900" dirty="0">
                <a:solidFill>
                  <a:srgbClr val="3D3D4E"/>
                </a:solidFill>
                <a:cs typeface="Browallia New" panose="020B0502040204020203" pitchFamily="34" charset="-34"/>
              </a:rPr>
              <a:t>The entire Library or just a 	module can be imported. Then In the code below, 	the library is referenced accordingly.	</a:t>
            </a:r>
          </a:p>
          <a:p>
            <a:pPr marL="1371600" lvl="3">
              <a:spcBef>
                <a:spcPts val="600"/>
              </a:spcBef>
              <a:spcAft>
                <a:spcPts val="600"/>
              </a:spcAft>
            </a:pPr>
            <a:endParaRPr lang="en-US" sz="1600" dirty="0">
              <a:solidFill>
                <a:srgbClr val="3D3D4E"/>
              </a:solidFill>
              <a:cs typeface="Browallia New" panose="020B0502040204020203" pitchFamily="34" charset="-34"/>
            </a:endParaRPr>
          </a:p>
          <a:p>
            <a:pPr marR="0" lvl="0">
              <a:lnSpc>
                <a:spcPct val="107000"/>
              </a:lnSpc>
              <a:spcBef>
                <a:spcPts val="0"/>
              </a:spcBef>
              <a:spcAft>
                <a:spcPts val="0"/>
              </a:spcAft>
              <a:buFont typeface="Courier New" panose="02070309020205020404" pitchFamily="49" charset="0"/>
              <a:buChar char="o"/>
            </a:pPr>
            <a:r>
              <a:rPr lang="en-US" sz="2600" b="1" i="1" u="sng" dirty="0">
                <a:cs typeface="Aharoni" panose="02010803020104030203" pitchFamily="2" charset="-79"/>
              </a:rPr>
              <a:t>Mod 6</a:t>
            </a:r>
            <a:r>
              <a:rPr lang="en-US" sz="2600" b="1" i="1" dirty="0">
                <a:cs typeface="Aharoni" panose="02010803020104030203" pitchFamily="2" charset="-79"/>
              </a:rPr>
              <a:t>:</a:t>
            </a:r>
          </a:p>
          <a:p>
            <a:pPr lvl="1">
              <a:lnSpc>
                <a:spcPct val="120000"/>
              </a:lnSpc>
              <a:spcBef>
                <a:spcPts val="0"/>
              </a:spcBef>
              <a:buFont typeface="Wingdings" panose="05000000000000000000" pitchFamily="2" charset="2"/>
              <a:buChar char="§"/>
            </a:pPr>
            <a:r>
              <a:rPr lang="en-US" sz="2600" b="1" i="1" dirty="0">
                <a:cs typeface="Aharoni" panose="02010803020104030203" pitchFamily="2" charset="-79"/>
              </a:rPr>
              <a:t> </a:t>
            </a:r>
            <a:r>
              <a:rPr lang="en-US" sz="3200" i="1" u="sng" kern="100" dirty="0">
                <a:effectLst/>
                <a:ea typeface="Calibri" panose="020F0502020204030204" pitchFamily="34" charset="0"/>
                <a:cs typeface="Times New Roman" panose="02020603050405020304" pitchFamily="18" charset="0"/>
              </a:rPr>
              <a:t>Web Scrapping</a:t>
            </a:r>
            <a:r>
              <a:rPr lang="en-US" sz="3200" kern="100" dirty="0">
                <a:effectLst/>
                <a:ea typeface="Calibri" panose="020F0502020204030204" pitchFamily="34" charset="0"/>
                <a:cs typeface="Times New Roman" panose="02020603050405020304" pitchFamily="18" charset="0"/>
              </a:rPr>
              <a:t> (or data scraping) is a method used by businesses and others to collect content and data from the internet. This data is usually saved in a local file so that it can be manipulated and analyzed as needed.</a:t>
            </a:r>
            <a:r>
              <a:rPr lang="en-US" sz="3200" kern="100" dirty="0">
                <a:solidFill>
                  <a:srgbClr val="050505"/>
                </a:solidFill>
                <a:effectLst/>
                <a:ea typeface="Calibri" panose="020F0502020204030204" pitchFamily="34" charset="0"/>
                <a:cs typeface="Times New Roman" panose="02020603050405020304" pitchFamily="18" charset="0"/>
              </a:rPr>
              <a:t>  </a:t>
            </a:r>
            <a:endParaRPr lang="en-US" sz="3200" kern="100" dirty="0">
              <a:effectLst/>
              <a:ea typeface="Calibri" panose="020F0502020204030204" pitchFamily="34" charset="0"/>
              <a:cs typeface="Times New Roman" panose="02020603050405020304" pitchFamily="18" charset="0"/>
            </a:endParaRPr>
          </a:p>
          <a:p>
            <a:pPr lvl="1">
              <a:lnSpc>
                <a:spcPct val="120000"/>
              </a:lnSpc>
              <a:spcBef>
                <a:spcPts val="0"/>
              </a:spcBef>
              <a:buFont typeface="Wingdings" panose="05000000000000000000" pitchFamily="2" charset="2"/>
              <a:buChar char="§"/>
            </a:pPr>
            <a:r>
              <a:rPr lang="en-US" sz="3200" i="1" u="sng" kern="100" dirty="0">
                <a:effectLst/>
                <a:ea typeface="Calibri" panose="020F0502020204030204" pitchFamily="34" charset="0"/>
                <a:cs typeface="Times New Roman" panose="02020603050405020304" pitchFamily="18" charset="0"/>
              </a:rPr>
              <a:t>Iterators</a:t>
            </a:r>
            <a:r>
              <a:rPr lang="en-US" sz="3200" kern="100" dirty="0">
                <a:effectLst/>
                <a:ea typeface="Calibri" panose="020F0502020204030204" pitchFamily="34" charset="0"/>
                <a:cs typeface="Times New Roman" panose="02020603050405020304" pitchFamily="18" charset="0"/>
              </a:rPr>
              <a:t> are equal to objects with a collection of items. In other words, it refers to a sequence of instructions or code being repeated until a specific result is achieved. You can use the </a:t>
            </a:r>
            <a:r>
              <a:rPr lang="en-US" sz="3200" b="1" i="1" u="sng" kern="100" dirty="0">
                <a:effectLst/>
                <a:ea typeface="Calibri" panose="020F0502020204030204" pitchFamily="34" charset="0"/>
                <a:cs typeface="Times New Roman" panose="02020603050405020304" pitchFamily="18" charset="0"/>
              </a:rPr>
              <a:t>next()</a:t>
            </a:r>
            <a:r>
              <a:rPr lang="en-US" sz="3200" kern="100" dirty="0">
                <a:effectLst/>
                <a:ea typeface="Calibri" panose="020F0502020204030204" pitchFamily="34" charset="0"/>
                <a:cs typeface="Times New Roman" panose="02020603050405020304" pitchFamily="18" charset="0"/>
              </a:rPr>
              <a:t> function to get the next value in the list. You can add iterators to your                         own classes to get the next item.</a:t>
            </a:r>
          </a:p>
          <a:p>
            <a:pPr marL="800100" lvl="1" indent="-342900">
              <a:lnSpc>
                <a:spcPct val="107000"/>
              </a:lnSpc>
              <a:spcBef>
                <a:spcPts val="0"/>
              </a:spcBef>
              <a:spcAft>
                <a:spcPts val="800"/>
              </a:spcAft>
              <a:buFont typeface="Wingdings" panose="05000000000000000000" pitchFamily="2" charset="2"/>
              <a:buChar char=""/>
            </a:pPr>
            <a:r>
              <a:rPr lang="en-US" sz="3600" kern="100" dirty="0">
                <a:effectLst/>
                <a:ea typeface="Calibri" panose="020F0502020204030204" pitchFamily="34" charset="0"/>
                <a:cs typeface="Times New Roman" panose="02020603050405020304" pitchFamily="18" charset="0"/>
              </a:rPr>
              <a:t>A </a:t>
            </a:r>
            <a:r>
              <a:rPr lang="en-US" sz="3600" i="1" u="sng" kern="100" dirty="0">
                <a:effectLst/>
                <a:ea typeface="Calibri" panose="020F0502020204030204" pitchFamily="34" charset="0"/>
                <a:cs typeface="Times New Roman" panose="02020603050405020304" pitchFamily="18" charset="0"/>
              </a:rPr>
              <a:t>CSV file </a:t>
            </a:r>
            <a:r>
              <a:rPr lang="en-US" sz="3600" kern="100" dirty="0">
                <a:effectLst/>
                <a:ea typeface="Calibri" panose="020F0502020204030204" pitchFamily="34" charset="0"/>
                <a:cs typeface="Times New Roman" panose="02020603050405020304" pitchFamily="18" charset="0"/>
              </a:rPr>
              <a:t>(Comma Separated Values) is a simple file format used to store plain text tabular data, where each line of the file is a data record. The use of the comma as a field separator is the source of the name for this file format.</a:t>
            </a:r>
          </a:p>
          <a:p>
            <a:pPr marL="457200" lvl="1" indent="0">
              <a:lnSpc>
                <a:spcPct val="107000"/>
              </a:lnSpc>
              <a:spcBef>
                <a:spcPts val="0"/>
              </a:spcBef>
              <a:spcAft>
                <a:spcPts val="800"/>
              </a:spcAft>
              <a:buNone/>
            </a:pPr>
            <a:endParaRPr lang="en-US" sz="2600" kern="100" dirty="0">
              <a:effectLst/>
              <a:ea typeface="Calibri" panose="020F0502020204030204" pitchFamily="34" charset="0"/>
              <a:cs typeface="Times New Roman" panose="02020603050405020304" pitchFamily="18" charset="0"/>
            </a:endParaRPr>
          </a:p>
          <a:p>
            <a:pPr marL="0" marR="0">
              <a:lnSpc>
                <a:spcPct val="120000"/>
              </a:lnSpc>
              <a:spcBef>
                <a:spcPts val="0"/>
              </a:spcBef>
            </a:pPr>
            <a:r>
              <a:rPr lang="en-US" sz="2600" b="1" i="1" u="sng" dirty="0">
                <a:cs typeface="Aharoni" panose="02010803020104030203" pitchFamily="2" charset="-79"/>
              </a:rPr>
              <a:t>Mod 7</a:t>
            </a:r>
            <a:r>
              <a:rPr lang="en-US" sz="2600" dirty="0">
                <a:cs typeface="Aharoni" panose="02010803020104030203" pitchFamily="2" charset="-79"/>
              </a:rPr>
              <a:t>: </a:t>
            </a:r>
            <a:r>
              <a:rPr lang="en-US" sz="3600" dirty="0">
                <a:solidFill>
                  <a:srgbClr val="050505"/>
                </a:solidFill>
                <a:effectLst/>
                <a:ea typeface="Times New Roman" panose="02020603050405020304" pitchFamily="18" charset="0"/>
              </a:rPr>
              <a:t> Flat file database (large structured flat </a:t>
            </a:r>
          </a:p>
          <a:p>
            <a:pPr marL="0" marR="0" indent="0">
              <a:lnSpc>
                <a:spcPct val="120000"/>
              </a:lnSpc>
              <a:spcBef>
                <a:spcPts val="0"/>
              </a:spcBef>
              <a:buNone/>
            </a:pPr>
            <a:r>
              <a:rPr lang="en-US" sz="3600" dirty="0">
                <a:solidFill>
                  <a:srgbClr val="050505"/>
                </a:solidFill>
                <a:effectLst/>
                <a:ea typeface="Times New Roman" panose="02020603050405020304" pitchFamily="18" charset="0"/>
              </a:rPr>
              <a:t>	file) is a simple text file with a basic 	structure storing all its data in one table 	verses a relational or structured 	database which stores information in 	multiple tables according to established 	relationships.</a:t>
            </a:r>
            <a:r>
              <a:rPr lang="en-US" sz="3600" baseline="30000" dirty="0">
                <a:solidFill>
                  <a:srgbClr val="050505"/>
                </a:solidFill>
                <a:effectLst/>
                <a:ea typeface="Times New Roman" panose="02020603050405020304" pitchFamily="18" charset="0"/>
              </a:rPr>
              <a:t>2</a:t>
            </a:r>
            <a:endParaRPr lang="en-US" sz="3600" baseline="30000" dirty="0">
              <a:effectLst/>
              <a:ea typeface="Times New Roman" panose="02020603050405020304" pitchFamily="18" charset="0"/>
            </a:endParaRPr>
          </a:p>
          <a:p>
            <a:pPr marL="914400" lvl="2">
              <a:spcBef>
                <a:spcPts val="600"/>
              </a:spcBef>
              <a:spcAft>
                <a:spcPts val="600"/>
              </a:spcAft>
            </a:pPr>
            <a:endParaRPr lang="en-US" sz="1300" dirty="0">
              <a:solidFill>
                <a:srgbClr val="050505"/>
              </a:solidFill>
              <a:effectLst/>
              <a:latin typeface="Arial" panose="020B0604020202020204" pitchFamily="34" charset="0"/>
              <a:ea typeface="Times New Roman" panose="02020603050405020304" pitchFamily="18" charset="0"/>
            </a:endParaRPr>
          </a:p>
          <a:p>
            <a:pPr marL="914400" lvl="2">
              <a:spcBef>
                <a:spcPts val="600"/>
              </a:spcBef>
              <a:spcAft>
                <a:spcPts val="600"/>
              </a:spcAft>
            </a:pPr>
            <a:endParaRPr lang="en-US" sz="1200" dirty="0">
              <a:solidFill>
                <a:srgbClr val="050505"/>
              </a:solidFill>
              <a:effectLst/>
              <a:latin typeface="Arial" panose="020B0604020202020204" pitchFamily="34" charset="0"/>
              <a:ea typeface="Times New Roman" panose="02020603050405020304" pitchFamily="18" charset="0"/>
            </a:endParaRPr>
          </a:p>
          <a:p>
            <a:pPr marL="685800" lvl="2" indent="0">
              <a:spcBef>
                <a:spcPts val="600"/>
              </a:spcBef>
              <a:spcAft>
                <a:spcPts val="600"/>
              </a:spcAft>
              <a:buNone/>
            </a:pPr>
            <a:r>
              <a:rPr lang="en-US" sz="1200" dirty="0">
                <a:solidFill>
                  <a:srgbClr val="050505"/>
                </a:solidFill>
                <a:latin typeface="Arial" panose="020B0604020202020204" pitchFamily="34" charset="0"/>
                <a:ea typeface="Times New Roman" panose="02020603050405020304" pitchFamily="18" charset="0"/>
              </a:rPr>
              <a:t>	</a:t>
            </a:r>
            <a:r>
              <a:rPr lang="en-US" sz="1200" dirty="0">
                <a:solidFill>
                  <a:srgbClr val="050505"/>
                </a:solidFill>
                <a:effectLst/>
                <a:latin typeface="Arial" panose="020B0604020202020204" pitchFamily="34" charset="0"/>
                <a:ea typeface="Times New Roman" panose="02020603050405020304" pitchFamily="18" charset="0"/>
              </a:rPr>
              <a:t>2. https://ca.indeed.com/career-advice/career-development/what-is-flat-file-database</a:t>
            </a:r>
            <a:r>
              <a:rPr lang="en-US" sz="1300" dirty="0">
                <a:solidFill>
                  <a:srgbClr val="050505"/>
                </a:solidFill>
                <a:effectLst/>
                <a:latin typeface="Arial" panose="020B0604020202020204" pitchFamily="34" charset="0"/>
                <a:ea typeface="Times New Roman" panose="02020603050405020304" pitchFamily="18" charset="0"/>
              </a:rPr>
              <a:t>.</a:t>
            </a:r>
            <a:endParaRPr lang="en-US" sz="1300" dirty="0">
              <a:effectLst/>
              <a:latin typeface="Times New Roman" panose="02020603050405020304" pitchFamily="18" charset="0"/>
              <a:ea typeface="Times New Roman" panose="02020603050405020304" pitchFamily="18" charset="0"/>
            </a:endParaRPr>
          </a:p>
          <a:p>
            <a:pPr>
              <a:lnSpc>
                <a:spcPct val="100000"/>
              </a:lnSpc>
              <a:buFont typeface="Courier New" panose="02070309020205020404" pitchFamily="49" charset="0"/>
              <a:buChar char="o"/>
            </a:pPr>
            <a:endParaRPr lang="en-US" sz="1800" dirty="0">
              <a:latin typeface="Aharoni" panose="02010803020104030203" pitchFamily="2" charset="-79"/>
              <a:cs typeface="Aharoni" panose="02010803020104030203" pitchFamily="2" charset="-79"/>
            </a:endParaRPr>
          </a:p>
        </p:txBody>
      </p:sp>
      <p:sp>
        <p:nvSpPr>
          <p:cNvPr id="4" name="Footer Placeholder 3">
            <a:extLst>
              <a:ext uri="{FF2B5EF4-FFF2-40B4-BE49-F238E27FC236}">
                <a16:creationId xmlns:a16="http://schemas.microsoft.com/office/drawing/2014/main" id="{BC1BFFFA-C03D-684A-AB9A-2E56D13E3258}"/>
              </a:ext>
            </a:extLst>
          </p:cNvPr>
          <p:cNvSpPr>
            <a:spLocks noGrp="1"/>
          </p:cNvSpPr>
          <p:nvPr>
            <p:ph type="ftr" sz="quarter" idx="11"/>
          </p:nvPr>
        </p:nvSpPr>
        <p:spPr>
          <a:xfrm>
            <a:off x="5752618" y="5382228"/>
            <a:ext cx="5601181" cy="329900"/>
          </a:xfrm>
        </p:spPr>
        <p:txBody>
          <a:bodyPr/>
          <a:lstStyle/>
          <a:p>
            <a:r>
              <a:rPr lang="en-US" dirty="0"/>
              <a:t>1 https://www.geeksforgeeks.org/librariesin-python/</a:t>
            </a:r>
          </a:p>
        </p:txBody>
      </p:sp>
      <p:sp>
        <p:nvSpPr>
          <p:cNvPr id="10" name="TextBox 9">
            <a:extLst>
              <a:ext uri="{FF2B5EF4-FFF2-40B4-BE49-F238E27FC236}">
                <a16:creationId xmlns:a16="http://schemas.microsoft.com/office/drawing/2014/main" id="{48EB9B0F-7255-25B3-5124-CE59805AC195}"/>
              </a:ext>
            </a:extLst>
          </p:cNvPr>
          <p:cNvSpPr txBox="1"/>
          <p:nvPr/>
        </p:nvSpPr>
        <p:spPr>
          <a:xfrm>
            <a:off x="10698480" y="5852160"/>
            <a:ext cx="523899" cy="369332"/>
          </a:xfrm>
          <a:prstGeom prst="rect">
            <a:avLst/>
          </a:prstGeom>
          <a:noFill/>
        </p:spPr>
        <p:txBody>
          <a:bodyPr wrap="square" rtlCol="0">
            <a:spAutoFit/>
          </a:bodyPr>
          <a:lstStyle/>
          <a:p>
            <a:r>
              <a:rPr lang="en-US" dirty="0">
                <a:solidFill>
                  <a:schemeClr val="accent2">
                    <a:lumMod val="50000"/>
                  </a:schemeClr>
                </a:solidFill>
                <a:latin typeface="Elephant Pro" panose="00000500000000000000" pitchFamily="2" charset="0"/>
              </a:rPr>
              <a:t>30</a:t>
            </a:r>
          </a:p>
        </p:txBody>
      </p:sp>
    </p:spTree>
    <p:extLst>
      <p:ext uri="{BB962C8B-B14F-4D97-AF65-F5344CB8AC3E}">
        <p14:creationId xmlns:p14="http://schemas.microsoft.com/office/powerpoint/2010/main" val="146870230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4C1DE9-CAB6-4FC9-96EE-EE9AE9D5BBD7}"/>
              </a:ext>
            </a:extLst>
          </p:cNvPr>
          <p:cNvSpPr>
            <a:spLocks noGrp="1"/>
          </p:cNvSpPr>
          <p:nvPr>
            <p:ph type="title"/>
          </p:nvPr>
        </p:nvSpPr>
        <p:spPr>
          <a:xfrm>
            <a:off x="838200" y="448056"/>
            <a:ext cx="10515600" cy="975628"/>
          </a:xfrm>
        </p:spPr>
        <p:txBody>
          <a:bodyPr>
            <a:normAutofit/>
          </a:bodyPr>
          <a:lstStyle/>
          <a:p>
            <a:pPr algn="ctr"/>
            <a:r>
              <a:rPr lang="en-US" b="1" i="1" u="sng" dirty="0">
                <a:solidFill>
                  <a:schemeClr val="accent2">
                    <a:lumMod val="75000"/>
                  </a:schemeClr>
                </a:solidFill>
              </a:rPr>
              <a:t>Carer Skills Developed on this Project</a:t>
            </a:r>
          </a:p>
        </p:txBody>
      </p:sp>
      <p:sp>
        <p:nvSpPr>
          <p:cNvPr id="5" name="Text Placeholder 4">
            <a:extLst>
              <a:ext uri="{FF2B5EF4-FFF2-40B4-BE49-F238E27FC236}">
                <a16:creationId xmlns:a16="http://schemas.microsoft.com/office/drawing/2014/main" id="{5210E318-A122-4A89-804D-CEFF925F07E4}"/>
              </a:ext>
            </a:extLst>
          </p:cNvPr>
          <p:cNvSpPr>
            <a:spLocks noGrp="1"/>
          </p:cNvSpPr>
          <p:nvPr>
            <p:ph type="body" sz="quarter" idx="3"/>
          </p:nvPr>
        </p:nvSpPr>
        <p:spPr>
          <a:xfrm>
            <a:off x="949123" y="1898248"/>
            <a:ext cx="4583575" cy="914400"/>
          </a:xfrm>
        </p:spPr>
        <p:txBody>
          <a:bodyPr anchor="ctr">
            <a:normAutofit/>
          </a:bodyPr>
          <a:lstStyle/>
          <a:p>
            <a:pPr algn="ctr"/>
            <a:r>
              <a:rPr lang="en-US" dirty="0">
                <a:solidFill>
                  <a:schemeClr val="accent2">
                    <a:lumMod val="75000"/>
                  </a:schemeClr>
                </a:solidFill>
              </a:rPr>
              <a:t>Hard Skills</a:t>
            </a:r>
          </a:p>
        </p:txBody>
      </p:sp>
      <p:sp>
        <p:nvSpPr>
          <p:cNvPr id="6" name="Content Placeholder 5">
            <a:extLst>
              <a:ext uri="{FF2B5EF4-FFF2-40B4-BE49-F238E27FC236}">
                <a16:creationId xmlns:a16="http://schemas.microsoft.com/office/drawing/2014/main" id="{A6BDD6CF-7F0C-4567-AF1F-614EC29AD233}"/>
              </a:ext>
            </a:extLst>
          </p:cNvPr>
          <p:cNvSpPr>
            <a:spLocks noGrp="1"/>
          </p:cNvSpPr>
          <p:nvPr>
            <p:ph sz="quarter" idx="4"/>
          </p:nvPr>
        </p:nvSpPr>
        <p:spPr>
          <a:xfrm>
            <a:off x="1215342" y="3429001"/>
            <a:ext cx="4062714" cy="1490240"/>
          </a:xfrm>
        </p:spPr>
        <p:txBody>
          <a:bodyPr anchor="t">
            <a:noAutofit/>
          </a:bodyPr>
          <a:lstStyle/>
          <a:p>
            <a:pPr>
              <a:lnSpc>
                <a:spcPct val="150000"/>
              </a:lnSpc>
            </a:pPr>
            <a:r>
              <a:rPr lang="en-US" sz="1600" dirty="0">
                <a:solidFill>
                  <a:schemeClr val="accent2">
                    <a:lumMod val="75000"/>
                  </a:schemeClr>
                </a:solidFill>
              </a:rPr>
              <a:t>Increase Coding/Programing experience </a:t>
            </a:r>
          </a:p>
          <a:p>
            <a:pPr>
              <a:lnSpc>
                <a:spcPct val="150000"/>
              </a:lnSpc>
            </a:pPr>
            <a:r>
              <a:rPr lang="en-US" sz="1600" dirty="0">
                <a:solidFill>
                  <a:schemeClr val="accent2">
                    <a:lumMod val="75000"/>
                  </a:schemeClr>
                </a:solidFill>
              </a:rPr>
              <a:t>Exercises problem solving skills</a:t>
            </a:r>
          </a:p>
          <a:p>
            <a:pPr>
              <a:lnSpc>
                <a:spcPct val="150000"/>
              </a:lnSpc>
            </a:pPr>
            <a:r>
              <a:rPr lang="en-US" sz="1600" dirty="0">
                <a:solidFill>
                  <a:schemeClr val="accent2">
                    <a:lumMod val="75000"/>
                  </a:schemeClr>
                </a:solidFill>
              </a:rPr>
              <a:t>Increase Analytic ability</a:t>
            </a:r>
          </a:p>
          <a:p>
            <a:pPr marL="0" indent="0">
              <a:buNone/>
            </a:pPr>
            <a:endParaRPr lang="en-US" dirty="0"/>
          </a:p>
        </p:txBody>
      </p:sp>
      <p:sp>
        <p:nvSpPr>
          <p:cNvPr id="7" name="Text Placeholder 6">
            <a:extLst>
              <a:ext uri="{FF2B5EF4-FFF2-40B4-BE49-F238E27FC236}">
                <a16:creationId xmlns:a16="http://schemas.microsoft.com/office/drawing/2014/main" id="{1FC1B756-FC7B-466B-82FA-16A9E38E7C95}"/>
              </a:ext>
            </a:extLst>
          </p:cNvPr>
          <p:cNvSpPr>
            <a:spLocks noGrp="1"/>
          </p:cNvSpPr>
          <p:nvPr>
            <p:ph type="body" sz="quarter" idx="13"/>
          </p:nvPr>
        </p:nvSpPr>
        <p:spPr>
          <a:xfrm>
            <a:off x="6096000" y="1898247"/>
            <a:ext cx="5295150" cy="1192193"/>
          </a:xfrm>
        </p:spPr>
        <p:txBody>
          <a:bodyPr anchor="ctr"/>
          <a:lstStyle/>
          <a:p>
            <a:pPr algn="ctr"/>
            <a:r>
              <a:rPr lang="en-US" dirty="0">
                <a:solidFill>
                  <a:schemeClr val="accent2">
                    <a:lumMod val="75000"/>
                  </a:schemeClr>
                </a:solidFill>
              </a:rPr>
              <a:t>Soft Skills</a:t>
            </a:r>
          </a:p>
        </p:txBody>
      </p:sp>
      <p:sp>
        <p:nvSpPr>
          <p:cNvPr id="8" name="Content Placeholder 7">
            <a:extLst>
              <a:ext uri="{FF2B5EF4-FFF2-40B4-BE49-F238E27FC236}">
                <a16:creationId xmlns:a16="http://schemas.microsoft.com/office/drawing/2014/main" id="{07F1BFB7-86DC-4B2A-9BFA-409B21F6171B}"/>
              </a:ext>
            </a:extLst>
          </p:cNvPr>
          <p:cNvSpPr>
            <a:spLocks noGrp="1"/>
          </p:cNvSpPr>
          <p:nvPr>
            <p:ph sz="quarter" idx="14"/>
          </p:nvPr>
        </p:nvSpPr>
        <p:spPr>
          <a:xfrm>
            <a:off x="6493396" y="3429001"/>
            <a:ext cx="4860403" cy="1362918"/>
          </a:xfrm>
        </p:spPr>
        <p:txBody>
          <a:bodyPr anchor="t">
            <a:noAutofit/>
          </a:bodyPr>
          <a:lstStyle/>
          <a:p>
            <a:pPr lvl="2">
              <a:lnSpc>
                <a:spcPct val="150000"/>
              </a:lnSpc>
            </a:pPr>
            <a:r>
              <a:rPr lang="en-US" sz="1600" dirty="0">
                <a:solidFill>
                  <a:schemeClr val="accent2">
                    <a:lumMod val="75000"/>
                  </a:schemeClr>
                </a:solidFill>
              </a:rPr>
              <a:t>Exercised critical thinking skills</a:t>
            </a:r>
          </a:p>
          <a:p>
            <a:pPr lvl="2">
              <a:lnSpc>
                <a:spcPct val="150000"/>
              </a:lnSpc>
            </a:pPr>
            <a:r>
              <a:rPr lang="en-US" sz="1600" dirty="0">
                <a:solidFill>
                  <a:schemeClr val="accent2">
                    <a:lumMod val="75000"/>
                  </a:schemeClr>
                </a:solidFill>
              </a:rPr>
              <a:t>Accountability and Adaptability</a:t>
            </a:r>
          </a:p>
          <a:p>
            <a:pPr lvl="2">
              <a:lnSpc>
                <a:spcPct val="150000"/>
              </a:lnSpc>
            </a:pPr>
            <a:r>
              <a:rPr lang="en-US" sz="1600" dirty="0">
                <a:solidFill>
                  <a:schemeClr val="accent2">
                    <a:lumMod val="75000"/>
                  </a:schemeClr>
                </a:solidFill>
              </a:rPr>
              <a:t>Exercised strong listening and  communication skills</a:t>
            </a:r>
            <a:endParaRPr lang="en-US" dirty="0"/>
          </a:p>
        </p:txBody>
      </p:sp>
      <p:sp>
        <p:nvSpPr>
          <p:cNvPr id="13" name="Slide Number Placeholder 12">
            <a:extLst>
              <a:ext uri="{FF2B5EF4-FFF2-40B4-BE49-F238E27FC236}">
                <a16:creationId xmlns:a16="http://schemas.microsoft.com/office/drawing/2014/main" id="{135C349A-D650-4791-866D-35668BC3F98A}"/>
              </a:ext>
            </a:extLst>
          </p:cNvPr>
          <p:cNvSpPr>
            <a:spLocks noGrp="1"/>
          </p:cNvSpPr>
          <p:nvPr>
            <p:ph type="sldNum" sz="quarter" idx="12"/>
          </p:nvPr>
        </p:nvSpPr>
        <p:spPr>
          <a:xfrm>
            <a:off x="11391150" y="6433203"/>
            <a:ext cx="693263" cy="367842"/>
          </a:xfrm>
        </p:spPr>
        <p:txBody>
          <a:bodyPr/>
          <a:lstStyle/>
          <a:p>
            <a:fld id="{08AB70BE-1769-45B8-85A6-0C837432C7E6}" type="slidenum">
              <a:rPr lang="en-US" smtClean="0"/>
              <a:pPr/>
              <a:t>31</a:t>
            </a:fld>
            <a:endParaRPr lang="en-US" dirty="0"/>
          </a:p>
        </p:txBody>
      </p:sp>
      <p:sp>
        <p:nvSpPr>
          <p:cNvPr id="4" name="TextBox 3">
            <a:extLst>
              <a:ext uri="{FF2B5EF4-FFF2-40B4-BE49-F238E27FC236}">
                <a16:creationId xmlns:a16="http://schemas.microsoft.com/office/drawing/2014/main" id="{5004EBE6-EEFA-5F25-9B9D-D6FD48F1CC6D}"/>
              </a:ext>
            </a:extLst>
          </p:cNvPr>
          <p:cNvSpPr txBox="1"/>
          <p:nvPr/>
        </p:nvSpPr>
        <p:spPr>
          <a:xfrm>
            <a:off x="10698480" y="5852160"/>
            <a:ext cx="523899" cy="369332"/>
          </a:xfrm>
          <a:prstGeom prst="rect">
            <a:avLst/>
          </a:prstGeom>
          <a:noFill/>
        </p:spPr>
        <p:txBody>
          <a:bodyPr wrap="square" rtlCol="0">
            <a:spAutoFit/>
          </a:bodyPr>
          <a:lstStyle/>
          <a:p>
            <a:r>
              <a:rPr lang="en-US" dirty="0">
                <a:solidFill>
                  <a:schemeClr val="accent2">
                    <a:lumMod val="50000"/>
                  </a:schemeClr>
                </a:solidFill>
                <a:latin typeface="Elephant Pro" panose="00000500000000000000" pitchFamily="2" charset="0"/>
              </a:rPr>
              <a:t>31</a:t>
            </a:r>
          </a:p>
        </p:txBody>
      </p:sp>
    </p:spTree>
    <p:extLst>
      <p:ext uri="{BB962C8B-B14F-4D97-AF65-F5344CB8AC3E}">
        <p14:creationId xmlns:p14="http://schemas.microsoft.com/office/powerpoint/2010/main" val="239401418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37EC466-2297-4C1B-8079-A514AB8D335D}"/>
              </a:ext>
            </a:extLst>
          </p:cNvPr>
          <p:cNvSpPr>
            <a:spLocks noGrp="1"/>
          </p:cNvSpPr>
          <p:nvPr>
            <p:ph type="title"/>
          </p:nvPr>
        </p:nvSpPr>
        <p:spPr>
          <a:xfrm>
            <a:off x="914401" y="443553"/>
            <a:ext cx="9914859" cy="1325880"/>
          </a:xfrm>
        </p:spPr>
        <p:txBody>
          <a:bodyPr/>
          <a:lstStyle/>
          <a:p>
            <a:pPr algn="ctr"/>
            <a:r>
              <a:rPr lang="en-US" i="1" u="sng" dirty="0">
                <a:solidFill>
                  <a:schemeClr val="accent2">
                    <a:lumMod val="40000"/>
                    <a:lumOff val="60000"/>
                  </a:schemeClr>
                </a:solidFill>
              </a:rPr>
              <a:t>Conclusion</a:t>
            </a:r>
          </a:p>
        </p:txBody>
      </p:sp>
      <p:sp>
        <p:nvSpPr>
          <p:cNvPr id="3" name="Content Placeholder 2">
            <a:extLst>
              <a:ext uri="{FF2B5EF4-FFF2-40B4-BE49-F238E27FC236}">
                <a16:creationId xmlns:a16="http://schemas.microsoft.com/office/drawing/2014/main" id="{6CC87D86-1B97-419B-878E-C18BA725FF0A}"/>
              </a:ext>
            </a:extLst>
          </p:cNvPr>
          <p:cNvSpPr>
            <a:spLocks noGrp="1"/>
          </p:cNvSpPr>
          <p:nvPr>
            <p:ph idx="1"/>
          </p:nvPr>
        </p:nvSpPr>
        <p:spPr>
          <a:xfrm>
            <a:off x="671161" y="4847132"/>
            <a:ext cx="6157901" cy="1620793"/>
          </a:xfrm>
        </p:spPr>
        <p:txBody>
          <a:bodyPr anchor="b">
            <a:noAutofit/>
          </a:bodyPr>
          <a:lstStyle/>
          <a:p>
            <a:pPr algn="ctr"/>
            <a:endParaRPr lang="en-US" sz="1800" b="1" dirty="0">
              <a:solidFill>
                <a:schemeClr val="accent2">
                  <a:lumMod val="75000"/>
                </a:schemeClr>
              </a:solidFill>
              <a:cs typeface="Times New Roman" panose="02020603050405020304" pitchFamily="18" charset="0"/>
            </a:endParaRPr>
          </a:p>
          <a:p>
            <a:endParaRPr lang="en-US" sz="1800" b="1" dirty="0">
              <a:solidFill>
                <a:schemeClr val="accent2">
                  <a:lumMod val="75000"/>
                </a:schemeClr>
              </a:solidFill>
              <a:cs typeface="Times New Roman" panose="02020603050405020304" pitchFamily="18" charset="0"/>
            </a:endParaRPr>
          </a:p>
          <a:p>
            <a:pPr algn="ctr"/>
            <a:endParaRPr lang="en-US" sz="1800" b="1" dirty="0">
              <a:solidFill>
                <a:schemeClr val="accent2">
                  <a:lumMod val="75000"/>
                </a:schemeClr>
              </a:solidFill>
              <a:cs typeface="Times New Roman" panose="02020603050405020304" pitchFamily="18" charset="0"/>
            </a:endParaRPr>
          </a:p>
          <a:p>
            <a:pPr algn="ctr"/>
            <a:endParaRPr lang="en-US" sz="1800" b="1" dirty="0">
              <a:solidFill>
                <a:schemeClr val="accent2">
                  <a:lumMod val="75000"/>
                </a:schemeClr>
              </a:solidFill>
              <a:cs typeface="Times New Roman" panose="02020603050405020304" pitchFamily="18" charset="0"/>
            </a:endParaRPr>
          </a:p>
          <a:p>
            <a:pPr algn="ctr"/>
            <a:endParaRPr lang="en-US" sz="1800" b="1" dirty="0">
              <a:solidFill>
                <a:schemeClr val="accent2">
                  <a:lumMod val="75000"/>
                </a:schemeClr>
              </a:solidFill>
              <a:cs typeface="Times New Roman" panose="02020603050405020304" pitchFamily="18" charset="0"/>
            </a:endParaRPr>
          </a:p>
          <a:p>
            <a:pPr algn="ctr"/>
            <a:r>
              <a:rPr lang="en-US" sz="1800" b="1" dirty="0">
                <a:solidFill>
                  <a:schemeClr val="accent2">
                    <a:lumMod val="75000"/>
                  </a:schemeClr>
                </a:solidFill>
                <a:latin typeface="+mj-lt"/>
                <a:cs typeface="Times New Roman" panose="02020603050405020304" pitchFamily="18" charset="0"/>
              </a:rPr>
              <a:t>“I thoroughly enjoyed creating this GUI Program.”</a:t>
            </a:r>
          </a:p>
          <a:p>
            <a:pPr algn="ctr"/>
            <a:r>
              <a:rPr lang="en-US" sz="800" b="1" dirty="0">
                <a:solidFill>
                  <a:schemeClr val="accent2">
                    <a:lumMod val="75000"/>
                  </a:schemeClr>
                </a:solidFill>
                <a:cs typeface="Times New Roman" panose="02020603050405020304" pitchFamily="18" charset="0"/>
              </a:rPr>
              <a:t>     </a:t>
            </a:r>
          </a:p>
          <a:p>
            <a:pPr indent="-342900">
              <a:lnSpc>
                <a:spcPct val="100000"/>
              </a:lnSpc>
              <a:spcBef>
                <a:spcPts val="0"/>
              </a:spcBef>
              <a:buFont typeface="Wingdings" panose="05000000000000000000" pitchFamily="2" charset="2"/>
              <a:buChar char="v"/>
            </a:pPr>
            <a:r>
              <a:rPr lang="en-US" sz="1800" b="1" dirty="0">
                <a:solidFill>
                  <a:schemeClr val="accent2">
                    <a:lumMod val="75000"/>
                  </a:schemeClr>
                </a:solidFill>
              </a:rPr>
              <a:t>Thank You for taking time out of your busy schedule to</a:t>
            </a:r>
          </a:p>
          <a:p>
            <a:pPr marL="457200" lvl="1" indent="0">
              <a:lnSpc>
                <a:spcPct val="100000"/>
              </a:lnSpc>
              <a:spcBef>
                <a:spcPts val="0"/>
              </a:spcBef>
              <a:buNone/>
            </a:pPr>
            <a:r>
              <a:rPr lang="en-US" sz="1800" b="1" dirty="0">
                <a:solidFill>
                  <a:schemeClr val="accent2">
                    <a:lumMod val="75000"/>
                  </a:schemeClr>
                </a:solidFill>
              </a:rPr>
              <a:t>view my CEIS 150 project! I hope you enjoyed the website as much as I enjoyed bringing it to you!!</a:t>
            </a:r>
          </a:p>
          <a:p>
            <a:pPr marL="342900" indent="-342900">
              <a:buFont typeface="Wingdings" panose="05000000000000000000" pitchFamily="2" charset="2"/>
              <a:buChar char="v"/>
            </a:pPr>
            <a:r>
              <a:rPr lang="en-US" sz="1800" b="1" dirty="0">
                <a:solidFill>
                  <a:schemeClr val="accent2">
                    <a:lumMod val="75000"/>
                  </a:schemeClr>
                </a:solidFill>
              </a:rPr>
              <a:t>If you have any comments or questions, please feel free to contact me via e-mail or phone. </a:t>
            </a:r>
          </a:p>
        </p:txBody>
      </p:sp>
      <p:pic>
        <p:nvPicPr>
          <p:cNvPr id="9" name="Picture Placeholder 8" descr="Moon in the evening sky">
            <a:extLst>
              <a:ext uri="{FF2B5EF4-FFF2-40B4-BE49-F238E27FC236}">
                <a16:creationId xmlns:a16="http://schemas.microsoft.com/office/drawing/2014/main" id="{B7D17764-41DE-474B-801F-3A31C13890CC}"/>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l="26" r="26"/>
          <a:stretch/>
        </p:blipFill>
        <p:spPr>
          <a:xfrm>
            <a:off x="9773928" y="2039746"/>
            <a:ext cx="2434622" cy="2503056"/>
          </a:xfrm>
        </p:spPr>
      </p:pic>
      <p:pic>
        <p:nvPicPr>
          <p:cNvPr id="15" name="Picture Placeholder 14" descr="Star in the evening sky">
            <a:extLst>
              <a:ext uri="{FF2B5EF4-FFF2-40B4-BE49-F238E27FC236}">
                <a16:creationId xmlns:a16="http://schemas.microsoft.com/office/drawing/2014/main" id="{0A64F2A4-8811-44F1-825B-9D04590EB45A}"/>
              </a:ext>
            </a:extLst>
          </p:cNvPr>
          <p:cNvPicPr>
            <a:picLocks noGrp="1" noChangeAspect="1"/>
          </p:cNvPicPr>
          <p:nvPr>
            <p:ph type="pic" sz="quarter" idx="15"/>
          </p:nvPr>
        </p:nvPicPr>
        <p:blipFill rotWithShape="1">
          <a:blip r:embed="rId3" cstate="screen">
            <a:extLst>
              <a:ext uri="{28A0092B-C50C-407E-A947-70E740481C1C}">
                <a14:useLocalDpi xmlns:a14="http://schemas.microsoft.com/office/drawing/2010/main" val="0"/>
              </a:ext>
            </a:extLst>
          </a:blip>
          <a:srcRect t="641" b="641"/>
          <a:stretch/>
        </p:blipFill>
        <p:spPr>
          <a:xfrm>
            <a:off x="9773928" y="4542802"/>
            <a:ext cx="2434622" cy="2354427"/>
          </a:xfrm>
        </p:spPr>
      </p:pic>
      <p:sp>
        <p:nvSpPr>
          <p:cNvPr id="18" name="Slide Number Placeholder 17">
            <a:extLst>
              <a:ext uri="{FF2B5EF4-FFF2-40B4-BE49-F238E27FC236}">
                <a16:creationId xmlns:a16="http://schemas.microsoft.com/office/drawing/2014/main" id="{0CFCA4BA-5731-4BC1-9FF7-23403BFA938A}"/>
              </a:ext>
            </a:extLst>
          </p:cNvPr>
          <p:cNvSpPr>
            <a:spLocks noGrp="1"/>
          </p:cNvSpPr>
          <p:nvPr>
            <p:ph type="sldNum" sz="quarter" idx="12"/>
          </p:nvPr>
        </p:nvSpPr>
        <p:spPr>
          <a:xfrm>
            <a:off x="11042248" y="5995686"/>
            <a:ext cx="682905" cy="862314"/>
          </a:xfrm>
        </p:spPr>
        <p:txBody>
          <a:bodyPr/>
          <a:lstStyle/>
          <a:p>
            <a:fld id="{08AB70BE-1769-45B8-85A6-0C837432C7E6}" type="slidenum">
              <a:rPr lang="en-US" sz="2800" smtClean="0">
                <a:solidFill>
                  <a:schemeClr val="bg1"/>
                </a:solidFill>
                <a:latin typeface="Aharoni" panose="02010803020104030203" pitchFamily="2" charset="-79"/>
                <a:cs typeface="Aharoni" panose="02010803020104030203" pitchFamily="2" charset="-79"/>
              </a:rPr>
              <a:pPr/>
              <a:t>32</a:t>
            </a:fld>
            <a:endParaRPr lang="en-US" sz="2800" dirty="0">
              <a:solidFill>
                <a:schemeClr val="bg1"/>
              </a:solidFill>
              <a:latin typeface="Aharoni" panose="02010803020104030203" pitchFamily="2" charset="-79"/>
              <a:cs typeface="Aharoni" panose="02010803020104030203" pitchFamily="2" charset="-79"/>
            </a:endParaRPr>
          </a:p>
        </p:txBody>
      </p:sp>
      <p:sp>
        <p:nvSpPr>
          <p:cNvPr id="14" name="TextBox 13">
            <a:extLst>
              <a:ext uri="{FF2B5EF4-FFF2-40B4-BE49-F238E27FC236}">
                <a16:creationId xmlns:a16="http://schemas.microsoft.com/office/drawing/2014/main" id="{C8DBC625-CA49-8067-D0CD-89695B81317B}"/>
              </a:ext>
            </a:extLst>
          </p:cNvPr>
          <p:cNvSpPr txBox="1"/>
          <p:nvPr/>
        </p:nvSpPr>
        <p:spPr>
          <a:xfrm>
            <a:off x="671161" y="2343150"/>
            <a:ext cx="6053730" cy="2031325"/>
          </a:xfrm>
          <a:prstGeom prst="rect">
            <a:avLst/>
          </a:prstGeom>
          <a:noFill/>
        </p:spPr>
        <p:txBody>
          <a:bodyPr wrap="square" rtlCol="0">
            <a:spAutoFit/>
          </a:bodyPr>
          <a:lstStyle/>
          <a:p>
            <a:r>
              <a:rPr lang="en-US" dirty="0">
                <a:solidFill>
                  <a:schemeClr val="accent2">
                    <a:lumMod val="50000"/>
                  </a:schemeClr>
                </a:solidFill>
              </a:rPr>
              <a:t>     “</a:t>
            </a:r>
            <a:r>
              <a:rPr lang="en-US" dirty="0">
                <a:solidFill>
                  <a:schemeClr val="tx1">
                    <a:lumMod val="95000"/>
                    <a:lumOff val="5000"/>
                  </a:schemeClr>
                </a:solidFill>
                <a:latin typeface="+mj-lt"/>
              </a:rPr>
              <a:t>This OOD Python project has been an eye opener for me. It has been a real challenge to comprehend the concepts of Class, Constructors Object, and Iteration, then apply them in a functioning code of such complexity as the Stock GUI. However, I look forward to more challenges ahead and opportunities to broaden my field of knowledge in Python and other languages as a software data programmer here at DeVry University.”</a:t>
            </a:r>
          </a:p>
        </p:txBody>
      </p:sp>
      <p:pic>
        <p:nvPicPr>
          <p:cNvPr id="22" name="Picture 21" descr="Mountains and orange sky">
            <a:extLst>
              <a:ext uri="{FF2B5EF4-FFF2-40B4-BE49-F238E27FC236}">
                <a16:creationId xmlns:a16="http://schemas.microsoft.com/office/drawing/2014/main" id="{CFFAE68F-1ACA-CAD3-7A55-760FE3D8DDD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368727" y="3616413"/>
            <a:ext cx="2434622" cy="1620793"/>
          </a:xfrm>
          <a:prstGeom prst="rect">
            <a:avLst/>
          </a:prstGeom>
        </p:spPr>
      </p:pic>
      <p:pic>
        <p:nvPicPr>
          <p:cNvPr id="24" name="Picture 23" descr="Sunset by the beach">
            <a:extLst>
              <a:ext uri="{FF2B5EF4-FFF2-40B4-BE49-F238E27FC236}">
                <a16:creationId xmlns:a16="http://schemas.microsoft.com/office/drawing/2014/main" id="{986E984A-09EC-CB77-F3CE-6A1C2CDE99F5}"/>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398148" y="5237206"/>
            <a:ext cx="2395394" cy="1620794"/>
          </a:xfrm>
          <a:prstGeom prst="rect">
            <a:avLst/>
          </a:prstGeom>
        </p:spPr>
      </p:pic>
      <p:pic>
        <p:nvPicPr>
          <p:cNvPr id="26" name="Picture 25" descr="Sunset on mountain tops">
            <a:extLst>
              <a:ext uri="{FF2B5EF4-FFF2-40B4-BE49-F238E27FC236}">
                <a16:creationId xmlns:a16="http://schemas.microsoft.com/office/drawing/2014/main" id="{7B9D87E8-C60B-9EEC-C863-97DFB427BC47}"/>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7388341" y="2078678"/>
            <a:ext cx="2434622" cy="1634537"/>
          </a:xfrm>
          <a:prstGeom prst="rect">
            <a:avLst/>
          </a:prstGeom>
        </p:spPr>
      </p:pic>
    </p:spTree>
    <p:extLst>
      <p:ext uri="{BB962C8B-B14F-4D97-AF65-F5344CB8AC3E}">
        <p14:creationId xmlns:p14="http://schemas.microsoft.com/office/powerpoint/2010/main" val="63763095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F924B7-710C-4A57-8CFD-02AED0241E6D}"/>
              </a:ext>
            </a:extLst>
          </p:cNvPr>
          <p:cNvSpPr>
            <a:spLocks noGrp="1"/>
          </p:cNvSpPr>
          <p:nvPr>
            <p:ph type="title"/>
          </p:nvPr>
        </p:nvSpPr>
        <p:spPr>
          <a:xfrm>
            <a:off x="5963479" y="596393"/>
            <a:ext cx="5618922" cy="2571604"/>
          </a:xfrm>
        </p:spPr>
        <p:txBody>
          <a:bodyPr>
            <a:normAutofit/>
          </a:bodyPr>
          <a:lstStyle/>
          <a:p>
            <a:pPr algn="ctr"/>
            <a:r>
              <a:rPr lang="en-US" sz="4800" dirty="0">
                <a:solidFill>
                  <a:schemeClr val="tx1">
                    <a:lumMod val="95000"/>
                    <a:lumOff val="5000"/>
                  </a:schemeClr>
                </a:solidFill>
              </a:rPr>
              <a:t>Thank You </a:t>
            </a:r>
            <a:br>
              <a:rPr lang="en-US" sz="4800" dirty="0">
                <a:solidFill>
                  <a:schemeClr val="tx1">
                    <a:lumMod val="95000"/>
                    <a:lumOff val="5000"/>
                  </a:schemeClr>
                </a:solidFill>
              </a:rPr>
            </a:br>
            <a:r>
              <a:rPr lang="en-US" sz="4800" dirty="0">
                <a:solidFill>
                  <a:schemeClr val="tx1">
                    <a:lumMod val="95000"/>
                    <a:lumOff val="5000"/>
                  </a:schemeClr>
                </a:solidFill>
              </a:rPr>
              <a:t>for </a:t>
            </a:r>
            <a:br>
              <a:rPr lang="en-US" sz="4800" dirty="0">
                <a:solidFill>
                  <a:schemeClr val="tx1">
                    <a:lumMod val="95000"/>
                    <a:lumOff val="5000"/>
                  </a:schemeClr>
                </a:solidFill>
              </a:rPr>
            </a:br>
            <a:r>
              <a:rPr lang="en-US" sz="4800" dirty="0">
                <a:solidFill>
                  <a:schemeClr val="tx1">
                    <a:lumMod val="95000"/>
                    <a:lumOff val="5000"/>
                  </a:schemeClr>
                </a:solidFill>
              </a:rPr>
              <a:t>Stopping by!</a:t>
            </a:r>
          </a:p>
        </p:txBody>
      </p:sp>
      <p:pic>
        <p:nvPicPr>
          <p:cNvPr id="6" name="Picture Placeholder 5" descr="The Northern Lights ">
            <a:extLst>
              <a:ext uri="{FF2B5EF4-FFF2-40B4-BE49-F238E27FC236}">
                <a16:creationId xmlns:a16="http://schemas.microsoft.com/office/drawing/2014/main" id="{331D72FC-DA58-4C81-8A6D-2766DA418FDD}"/>
              </a:ext>
            </a:extLst>
          </p:cNvPr>
          <p:cNvPicPr>
            <a:picLocks noGrp="1" noChangeAspect="1"/>
          </p:cNvPicPr>
          <p:nvPr>
            <p:ph type="pic" sz="quarter" idx="13"/>
          </p:nvPr>
        </p:nvPicPr>
        <p:blipFill rotWithShape="1">
          <a:blip r:embed="rId2" cstate="screen">
            <a:extLst>
              <a:ext uri="{28A0092B-C50C-407E-A947-70E740481C1C}">
                <a14:useLocalDpi xmlns:a14="http://schemas.microsoft.com/office/drawing/2010/main" val="0"/>
              </a:ext>
            </a:extLst>
          </a:blip>
          <a:srcRect/>
          <a:stretch/>
        </p:blipFill>
        <p:spPr>
          <a:xfrm>
            <a:off x="0" y="-1"/>
            <a:ext cx="5181600" cy="6857999"/>
          </a:xfrm>
        </p:spPr>
      </p:pic>
      <p:sp>
        <p:nvSpPr>
          <p:cNvPr id="3" name="Content Placeholder 2">
            <a:extLst>
              <a:ext uri="{FF2B5EF4-FFF2-40B4-BE49-F238E27FC236}">
                <a16:creationId xmlns:a16="http://schemas.microsoft.com/office/drawing/2014/main" id="{C95A8907-8F83-4D28-A679-FA8F63B9A1BA}"/>
              </a:ext>
            </a:extLst>
          </p:cNvPr>
          <p:cNvSpPr>
            <a:spLocks noGrp="1"/>
          </p:cNvSpPr>
          <p:nvPr>
            <p:ph idx="1"/>
          </p:nvPr>
        </p:nvSpPr>
        <p:spPr>
          <a:xfrm>
            <a:off x="5845215" y="3429000"/>
            <a:ext cx="6018836" cy="2743200"/>
          </a:xfrm>
        </p:spPr>
        <p:txBody>
          <a:bodyPr>
            <a:normAutofit/>
          </a:bodyPr>
          <a:lstStyle/>
          <a:p>
            <a:r>
              <a:rPr lang="en-US" dirty="0">
                <a:solidFill>
                  <a:schemeClr val="tx1">
                    <a:lumMod val="95000"/>
                    <a:lumOff val="5000"/>
                  </a:schemeClr>
                </a:solidFill>
              </a:rPr>
              <a:t>Presenter:  </a:t>
            </a:r>
            <a:r>
              <a:rPr lang="en-US" sz="2400" dirty="0">
                <a:solidFill>
                  <a:schemeClr val="tx1">
                    <a:lumMod val="95000"/>
                    <a:lumOff val="5000"/>
                  </a:schemeClr>
                </a:solidFill>
              </a:rPr>
              <a:t>B. Lee Ecke</a:t>
            </a:r>
          </a:p>
          <a:p>
            <a:r>
              <a:rPr lang="en-US" dirty="0">
                <a:solidFill>
                  <a:schemeClr val="tx1">
                    <a:lumMod val="95000"/>
                    <a:lumOff val="5000"/>
                  </a:schemeClr>
                </a:solidFill>
              </a:rPr>
              <a:t>Email Address: </a:t>
            </a:r>
            <a:r>
              <a:rPr lang="en-US" sz="2400" dirty="0">
                <a:solidFill>
                  <a:schemeClr val="tx1">
                    <a:lumMod val="95000"/>
                    <a:lumOff val="5000"/>
                  </a:schemeClr>
                </a:solidFill>
              </a:rPr>
              <a:t>MsLeeEcke@aol.com</a:t>
            </a:r>
          </a:p>
          <a:p>
            <a:r>
              <a:rPr lang="en-US" dirty="0">
                <a:solidFill>
                  <a:schemeClr val="tx1">
                    <a:lumMod val="95000"/>
                    <a:lumOff val="5000"/>
                  </a:schemeClr>
                </a:solidFill>
              </a:rPr>
              <a:t>Website:</a:t>
            </a:r>
          </a:p>
          <a:p>
            <a:pPr algn="ctr"/>
            <a:r>
              <a:rPr lang="en-US" sz="2400" u="sng" dirty="0">
                <a:solidFill>
                  <a:srgbClr val="0070C0"/>
                </a:solidFill>
                <a:effectLst/>
                <a:latin typeface="Calibri" panose="020F0502020204030204" pitchFamily="34" charset="0"/>
                <a:ea typeface="Calibri" panose="020F0502020204030204" pitchFamily="34" charset="0"/>
                <a:cs typeface="Times New Roman" panose="02020603050405020304" pitchFamily="18" charset="0"/>
              </a:rPr>
              <a:t>https://msleeecke.wixsite.com/my-site-2</a:t>
            </a:r>
            <a:endParaRPr lang="en-US" sz="2400" u="sng" dirty="0">
              <a:solidFill>
                <a:srgbClr val="0070C0"/>
              </a:solidFill>
            </a:endParaRPr>
          </a:p>
        </p:txBody>
      </p:sp>
      <p:sp>
        <p:nvSpPr>
          <p:cNvPr id="9" name="Slide Number Placeholder 8">
            <a:extLst>
              <a:ext uri="{FF2B5EF4-FFF2-40B4-BE49-F238E27FC236}">
                <a16:creationId xmlns:a16="http://schemas.microsoft.com/office/drawing/2014/main" id="{D9293E6D-52CE-414C-A9A9-7A3C0CE08934}"/>
              </a:ext>
            </a:extLst>
          </p:cNvPr>
          <p:cNvSpPr>
            <a:spLocks noGrp="1"/>
          </p:cNvSpPr>
          <p:nvPr>
            <p:ph type="sldNum" sz="quarter" idx="12"/>
          </p:nvPr>
        </p:nvSpPr>
        <p:spPr>
          <a:xfrm>
            <a:off x="11391150" y="6433203"/>
            <a:ext cx="693263" cy="367842"/>
          </a:xfrm>
        </p:spPr>
        <p:txBody>
          <a:bodyPr/>
          <a:lstStyle/>
          <a:p>
            <a:fld id="{08AB70BE-1769-45B8-85A6-0C837432C7E6}" type="slidenum">
              <a:rPr lang="en-US" smtClean="0"/>
              <a:pPr/>
              <a:t>33</a:t>
            </a:fld>
            <a:endParaRPr lang="en-US" dirty="0"/>
          </a:p>
        </p:txBody>
      </p:sp>
      <p:sp>
        <p:nvSpPr>
          <p:cNvPr id="4" name="Date Placeholder 13">
            <a:extLst>
              <a:ext uri="{FF2B5EF4-FFF2-40B4-BE49-F238E27FC236}">
                <a16:creationId xmlns:a16="http://schemas.microsoft.com/office/drawing/2014/main" id="{9D184BC4-3244-BCCD-8023-45C79543130B}"/>
              </a:ext>
            </a:extLst>
          </p:cNvPr>
          <p:cNvSpPr txBox="1">
            <a:spLocks/>
          </p:cNvSpPr>
          <p:nvPr/>
        </p:nvSpPr>
        <p:spPr>
          <a:xfrm>
            <a:off x="9884228" y="6433202"/>
            <a:ext cx="1506921" cy="283284"/>
          </a:xfrm>
          <a:prstGeom prst="rect">
            <a:avLst/>
          </a:prstGeom>
        </p:spPr>
        <p:txBody>
          <a:bodyPr anchor="b"/>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r>
              <a:rPr lang="en-US" sz="1050" dirty="0">
                <a:solidFill>
                  <a:schemeClr val="bg2"/>
                </a:solidFill>
              </a:rPr>
              <a:t>6/24/2023	</a:t>
            </a:r>
          </a:p>
        </p:txBody>
      </p:sp>
    </p:spTree>
    <p:extLst>
      <p:ext uri="{BB962C8B-B14F-4D97-AF65-F5344CB8AC3E}">
        <p14:creationId xmlns:p14="http://schemas.microsoft.com/office/powerpoint/2010/main" val="19948951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9D25F302-27C5-414F-97F8-6EA0A6C028B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Graphic 7" descr="Report Add">
            <a:extLst>
              <a:ext uri="{FF2B5EF4-FFF2-40B4-BE49-F238E27FC236}">
                <a16:creationId xmlns:a16="http://schemas.microsoft.com/office/drawing/2014/main" id="{2E7695B6-007B-2023-AE94-583D932359DA}"/>
              </a:ext>
            </a:extLst>
          </p:cNvPr>
          <p:cNvPicPr>
            <a:picLocks noChangeAspect="1"/>
          </p:cNvPicPr>
          <p:nvPr/>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tretch>
            <a:fillRect/>
          </a:stretch>
        </p:blipFill>
        <p:spPr>
          <a:xfrm>
            <a:off x="621675" y="1410905"/>
            <a:ext cx="4032621" cy="4032621"/>
          </a:xfrm>
          <a:prstGeom prst="rect">
            <a:avLst/>
          </a:prstGeom>
        </p:spPr>
      </p:pic>
      <p:sp>
        <p:nvSpPr>
          <p:cNvPr id="18" name="Right Triangle 17">
            <a:extLst>
              <a:ext uri="{FF2B5EF4-FFF2-40B4-BE49-F238E27FC236}">
                <a16:creationId xmlns:a16="http://schemas.microsoft.com/office/drawing/2014/main" id="{830A36F8-48C2-4842-A87B-8CE8DF4E7FD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8576720" y="3335867"/>
            <a:ext cx="3291840" cy="3200400"/>
          </a:xfrm>
          <a:prstGeom prst="rtTriangle">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0" name="Rectangle 19">
            <a:extLst>
              <a:ext uri="{FF2B5EF4-FFF2-40B4-BE49-F238E27FC236}">
                <a16:creationId xmlns:a16="http://schemas.microsoft.com/office/drawing/2014/main" id="{7F488E8B-4E1E-4402-8935-D4E6C02615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976029" y="623275"/>
            <a:ext cx="6570797" cy="5607882"/>
          </a:xfrm>
          <a:prstGeom prst="rect">
            <a:avLst/>
          </a:prstGeom>
          <a:noFill/>
          <a:ln w="1905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CFF88B8-AF30-B554-5680-D6D50E0AE681}"/>
              </a:ext>
            </a:extLst>
          </p:cNvPr>
          <p:cNvSpPr>
            <a:spLocks noGrp="1"/>
          </p:cNvSpPr>
          <p:nvPr>
            <p:ph type="title"/>
          </p:nvPr>
        </p:nvSpPr>
        <p:spPr>
          <a:xfrm>
            <a:off x="5465659" y="1188637"/>
            <a:ext cx="5642312" cy="1597228"/>
          </a:xfrm>
        </p:spPr>
        <p:txBody>
          <a:bodyPr>
            <a:normAutofit/>
          </a:bodyPr>
          <a:lstStyle/>
          <a:p>
            <a:r>
              <a:rPr lang="en-US" sz="5400" b="1" u="sng" dirty="0">
                <a:latin typeface="Amasis MT Pro Black" panose="02040A04050005020304" pitchFamily="18" charset="0"/>
              </a:rPr>
              <a:t>Objectives</a:t>
            </a:r>
            <a:br>
              <a:rPr lang="en-US" sz="5400" kern="100" dirty="0">
                <a:effectLst/>
                <a:latin typeface="Times New Roman" panose="02020603050405020304" pitchFamily="18" charset="0"/>
                <a:ea typeface="Noto Sans CJK SC"/>
                <a:cs typeface="OpenSymbol" panose="05010000000000000000" pitchFamily="2" charset="0"/>
              </a:rPr>
            </a:br>
            <a:r>
              <a:rPr lang="en-US" sz="5400" dirty="0"/>
              <a:t> </a:t>
            </a:r>
          </a:p>
        </p:txBody>
      </p:sp>
      <p:sp>
        <p:nvSpPr>
          <p:cNvPr id="3" name="Content Placeholder 2">
            <a:extLst>
              <a:ext uri="{FF2B5EF4-FFF2-40B4-BE49-F238E27FC236}">
                <a16:creationId xmlns:a16="http://schemas.microsoft.com/office/drawing/2014/main" id="{D3BD0180-C1F7-2FE7-45E3-C2E605D94C6B}"/>
              </a:ext>
            </a:extLst>
          </p:cNvPr>
          <p:cNvSpPr>
            <a:spLocks noGrp="1"/>
          </p:cNvSpPr>
          <p:nvPr>
            <p:ph idx="1"/>
          </p:nvPr>
        </p:nvSpPr>
        <p:spPr>
          <a:xfrm>
            <a:off x="5465660" y="2099733"/>
            <a:ext cx="4370103" cy="4021999"/>
          </a:xfrm>
        </p:spPr>
        <p:txBody>
          <a:bodyPr anchor="t">
            <a:normAutofit/>
          </a:bodyPr>
          <a:lstStyle/>
          <a:p>
            <a:pPr marL="342900" marR="0" lvl="0" indent="-342900">
              <a:spcBef>
                <a:spcPts val="0"/>
              </a:spcBef>
              <a:spcAft>
                <a:spcPts val="700"/>
              </a:spcAft>
              <a:buFont typeface="Arial" panose="020B0604020202020204" pitchFamily="34" charset="0"/>
              <a:buChar char=""/>
            </a:pPr>
            <a:r>
              <a:rPr lang="en-US" sz="2400" kern="100" dirty="0">
                <a:ea typeface="Noto Sans CJK SC"/>
                <a:cs typeface="Lohit Devanagari"/>
              </a:rPr>
              <a:t>To use </a:t>
            </a:r>
            <a:r>
              <a:rPr lang="en-US" sz="2400" kern="100" dirty="0">
                <a:effectLst/>
                <a:ea typeface="Noto Sans CJK SC"/>
                <a:cs typeface="Lohit Devanagari"/>
              </a:rPr>
              <a:t>Python object-oriented techniques to develop a stock tracking application</a:t>
            </a:r>
          </a:p>
          <a:p>
            <a:pPr marL="342900" marR="0" lvl="0" indent="-342900">
              <a:spcBef>
                <a:spcPts val="0"/>
              </a:spcBef>
              <a:spcAft>
                <a:spcPts val="700"/>
              </a:spcAft>
              <a:buFont typeface="Arial" panose="020B0604020202020204" pitchFamily="34" charset="0"/>
              <a:buChar char=""/>
            </a:pPr>
            <a:r>
              <a:rPr lang="en-US" sz="2400" kern="100" dirty="0">
                <a:ea typeface="Noto Sans CJK SC"/>
                <a:cs typeface="Lohit Devanagari"/>
              </a:rPr>
              <a:t>P</a:t>
            </a:r>
            <a:r>
              <a:rPr lang="en-US" sz="2400" kern="100" dirty="0">
                <a:effectLst/>
                <a:ea typeface="Noto Sans CJK SC"/>
                <a:cs typeface="Lohit Devanagari"/>
              </a:rPr>
              <a:t>rocessing the historical stock data produces raw data for generating profit/loss reports</a:t>
            </a:r>
          </a:p>
          <a:p>
            <a:pPr marL="342900" marR="0" lvl="0" indent="-342900">
              <a:spcBef>
                <a:spcPts val="0"/>
              </a:spcBef>
              <a:spcAft>
                <a:spcPts val="700"/>
              </a:spcAft>
              <a:buFont typeface="Arial" panose="020B0604020202020204" pitchFamily="34" charset="0"/>
              <a:buChar char=""/>
            </a:pPr>
            <a:r>
              <a:rPr lang="en-US" sz="2400" kern="100" dirty="0">
                <a:effectLst/>
                <a:ea typeface="Noto Sans CJK SC"/>
                <a:cs typeface="Lohit Devanagari"/>
              </a:rPr>
              <a:t>Data storage will allow users to save and retrieve stock data</a:t>
            </a:r>
          </a:p>
          <a:p>
            <a:pPr marL="342900" marR="0" lvl="0" indent="-342900">
              <a:spcBef>
                <a:spcPts val="0"/>
              </a:spcBef>
              <a:spcAft>
                <a:spcPts val="700"/>
              </a:spcAft>
              <a:buFont typeface="Arial" panose="020B0604020202020204" pitchFamily="34" charset="0"/>
              <a:buChar char=""/>
            </a:pPr>
            <a:r>
              <a:rPr lang="en-US" sz="2400" kern="100" dirty="0">
                <a:ea typeface="Noto Sans CJK SC"/>
                <a:cs typeface="Lohit Devanagari"/>
              </a:rPr>
              <a:t>S</a:t>
            </a:r>
            <a:r>
              <a:rPr lang="en-US" sz="2400" kern="100" dirty="0">
                <a:effectLst/>
                <a:ea typeface="Noto Sans CJK SC"/>
                <a:cs typeface="Lohit Devanagari"/>
              </a:rPr>
              <a:t>ystem uses Python libraries to create charts  </a:t>
            </a:r>
          </a:p>
          <a:p>
            <a:endParaRPr lang="en-US" sz="1700" dirty="0"/>
          </a:p>
        </p:txBody>
      </p:sp>
      <p:sp>
        <p:nvSpPr>
          <p:cNvPr id="4" name="Date Placeholder 12">
            <a:extLst>
              <a:ext uri="{FF2B5EF4-FFF2-40B4-BE49-F238E27FC236}">
                <a16:creationId xmlns:a16="http://schemas.microsoft.com/office/drawing/2014/main" id="{718F2639-80E7-647C-76D9-C16B7054C633}"/>
              </a:ext>
            </a:extLst>
          </p:cNvPr>
          <p:cNvSpPr>
            <a:spLocks noGrp="1"/>
          </p:cNvSpPr>
          <p:nvPr>
            <p:ph type="dt" sz="half" idx="10"/>
          </p:nvPr>
        </p:nvSpPr>
        <p:spPr>
          <a:xfrm>
            <a:off x="9158175" y="5669362"/>
            <a:ext cx="2315478" cy="452371"/>
          </a:xfrm>
        </p:spPr>
        <p:txBody>
          <a:bodyPr lIns="0" tIns="0" rIns="0" bIns="0">
            <a:normAutofit/>
          </a:bodyPr>
          <a:lstStyle/>
          <a:p>
            <a:pPr algn="r">
              <a:spcAft>
                <a:spcPts val="600"/>
              </a:spcAft>
            </a:pPr>
            <a:r>
              <a:rPr lang="en-US" sz="2000" dirty="0">
                <a:solidFill>
                  <a:schemeClr val="accent2">
                    <a:lumMod val="50000"/>
                  </a:schemeClr>
                </a:solidFill>
                <a:latin typeface="Elephant Pro" panose="00000500000000000000" pitchFamily="2" charset="0"/>
              </a:rPr>
              <a:t>4</a:t>
            </a:r>
          </a:p>
        </p:txBody>
      </p:sp>
    </p:spTree>
    <p:extLst>
      <p:ext uri="{BB962C8B-B14F-4D97-AF65-F5344CB8AC3E}">
        <p14:creationId xmlns:p14="http://schemas.microsoft.com/office/powerpoint/2010/main" val="36763306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52" name="Rectangle 41">
            <a:extLst>
              <a:ext uri="{FF2B5EF4-FFF2-40B4-BE49-F238E27FC236}">
                <a16:creationId xmlns:a16="http://schemas.microsoft.com/office/drawing/2014/main" id="{8E2CC403-21CD-41DF-BAC4-329D7FF03C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7C8198B-61B4-490F-AA97-99CFA2CF3622}"/>
              </a:ext>
            </a:extLst>
          </p:cNvPr>
          <p:cNvSpPr>
            <a:spLocks noGrp="1"/>
          </p:cNvSpPr>
          <p:nvPr>
            <p:ph type="ctrTitle"/>
          </p:nvPr>
        </p:nvSpPr>
        <p:spPr>
          <a:xfrm>
            <a:off x="1078828" y="1147158"/>
            <a:ext cx="6038470" cy="4713316"/>
          </a:xfrm>
        </p:spPr>
        <p:txBody>
          <a:bodyPr anchor="ctr">
            <a:normAutofit/>
          </a:bodyPr>
          <a:lstStyle/>
          <a:p>
            <a:pPr algn="l"/>
            <a:r>
              <a:rPr lang="en-US" b="1" u="sng" dirty="0">
                <a:latin typeface="Algerian" panose="04020705040A02060702" pitchFamily="82" charset="0"/>
              </a:rPr>
              <a:t>Module 1</a:t>
            </a:r>
          </a:p>
        </p:txBody>
      </p:sp>
      <p:grpSp>
        <p:nvGrpSpPr>
          <p:cNvPr id="53" name="Group 43">
            <a:extLst>
              <a:ext uri="{FF2B5EF4-FFF2-40B4-BE49-F238E27FC236}">
                <a16:creationId xmlns:a16="http://schemas.microsoft.com/office/drawing/2014/main" id="{B13AA5FE-3FFC-4725-9ADD-E428544EC61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154317"/>
            <a:ext cx="731521" cy="673460"/>
            <a:chOff x="3940602" y="308034"/>
            <a:chExt cx="2116791" cy="3428999"/>
          </a:xfrm>
          <a:solidFill>
            <a:schemeClr val="accent4"/>
          </a:solidFill>
        </p:grpSpPr>
        <p:sp>
          <p:nvSpPr>
            <p:cNvPr id="45" name="Rectangle 44">
              <a:extLst>
                <a:ext uri="{FF2B5EF4-FFF2-40B4-BE49-F238E27FC236}">
                  <a16:creationId xmlns:a16="http://schemas.microsoft.com/office/drawing/2014/main" id="{4FA70700-3F72-44D4-8175-FEB2B9B233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45">
              <a:extLst>
                <a:ext uri="{FF2B5EF4-FFF2-40B4-BE49-F238E27FC236}">
                  <a16:creationId xmlns:a16="http://schemas.microsoft.com/office/drawing/2014/main" id="{7093C0F6-5741-4C9D-90FF-A25824BFC5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921B2E1B-E962-432C-ADA1-2934CE3C54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49" name="Rectangle 48">
            <a:extLst>
              <a:ext uri="{FF2B5EF4-FFF2-40B4-BE49-F238E27FC236}">
                <a16:creationId xmlns:a16="http://schemas.microsoft.com/office/drawing/2014/main" id="{7653717E-6F8C-43E0-9893-C03AE87D18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35BB14B4-EC3F-47C7-9AF3-B0E017B75C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66160" y="391886"/>
            <a:ext cx="4029016" cy="6017078"/>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Subtitle 2">
            <a:extLst>
              <a:ext uri="{FF2B5EF4-FFF2-40B4-BE49-F238E27FC236}">
                <a16:creationId xmlns:a16="http://schemas.microsoft.com/office/drawing/2014/main" id="{96B87C98-6E1F-4B38-91BE-8941A7E9C93B}"/>
              </a:ext>
            </a:extLst>
          </p:cNvPr>
          <p:cNvSpPr>
            <a:spLocks noGrp="1"/>
          </p:cNvSpPr>
          <p:nvPr>
            <p:ph type="subTitle" idx="1"/>
          </p:nvPr>
        </p:nvSpPr>
        <p:spPr>
          <a:xfrm>
            <a:off x="8030590" y="1687486"/>
            <a:ext cx="3300156" cy="3636818"/>
          </a:xfrm>
        </p:spPr>
        <p:txBody>
          <a:bodyPr anchor="ctr">
            <a:normAutofit/>
          </a:bodyPr>
          <a:lstStyle/>
          <a:p>
            <a:pPr algn="l"/>
            <a:r>
              <a:rPr lang="en-US" sz="3200" b="1" dirty="0">
                <a:latin typeface="+mj-lt"/>
              </a:rPr>
              <a:t>Software Environment Setup</a:t>
            </a:r>
          </a:p>
        </p:txBody>
      </p:sp>
      <p:sp>
        <p:nvSpPr>
          <p:cNvPr id="4" name="Date Placeholder 12">
            <a:extLst>
              <a:ext uri="{FF2B5EF4-FFF2-40B4-BE49-F238E27FC236}">
                <a16:creationId xmlns:a16="http://schemas.microsoft.com/office/drawing/2014/main" id="{42416529-8F7A-993F-9139-3B9C8A5EC79D}"/>
              </a:ext>
            </a:extLst>
          </p:cNvPr>
          <p:cNvSpPr>
            <a:spLocks noGrp="1"/>
          </p:cNvSpPr>
          <p:nvPr>
            <p:ph type="dt" sz="half" idx="10"/>
          </p:nvPr>
        </p:nvSpPr>
        <p:spPr>
          <a:xfrm>
            <a:off x="1153644" y="6492240"/>
            <a:ext cx="2427755" cy="365125"/>
          </a:xfrm>
        </p:spPr>
        <p:txBody>
          <a:bodyPr lIns="0" tIns="0" rIns="0" bIns="0">
            <a:normAutofit/>
          </a:bodyPr>
          <a:lstStyle/>
          <a:p>
            <a:pPr>
              <a:spcAft>
                <a:spcPts val="600"/>
              </a:spcAft>
            </a:pPr>
            <a:r>
              <a:rPr lang="en-US">
                <a:latin typeface="Elephant Pro" panose="00000500000000000000" pitchFamily="2" charset="0"/>
              </a:rPr>
              <a:t>2</a:t>
            </a:r>
          </a:p>
        </p:txBody>
      </p:sp>
      <p:sp>
        <p:nvSpPr>
          <p:cNvPr id="5" name="Date Placeholder 12">
            <a:extLst>
              <a:ext uri="{FF2B5EF4-FFF2-40B4-BE49-F238E27FC236}">
                <a16:creationId xmlns:a16="http://schemas.microsoft.com/office/drawing/2014/main" id="{D7744475-175E-8AC1-EC0E-59356A664E10}"/>
              </a:ext>
            </a:extLst>
          </p:cNvPr>
          <p:cNvSpPr txBox="1">
            <a:spLocks/>
          </p:cNvSpPr>
          <p:nvPr/>
        </p:nvSpPr>
        <p:spPr>
          <a:xfrm>
            <a:off x="9158175" y="5669362"/>
            <a:ext cx="2315478" cy="452371"/>
          </a:xfrm>
          <a:prstGeom prst="rect">
            <a:avLst/>
          </a:prstGeom>
        </p:spPr>
        <p:txBody>
          <a:bodyPr vert="horz" lIns="0" tIns="0" rIns="0" bIns="0" rtlCol="0" anchor="ctr">
            <a:normAutofit/>
          </a:bodyPr>
          <a:lstStyle>
            <a:defPPr>
              <a:defRPr lang="en-US"/>
            </a:defPPr>
            <a:lvl1pPr marL="0" algn="l"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a:spcAft>
                <a:spcPts val="600"/>
              </a:spcAft>
            </a:pPr>
            <a:r>
              <a:rPr lang="en-US" sz="2000" dirty="0">
                <a:solidFill>
                  <a:schemeClr val="accent2">
                    <a:lumMod val="50000"/>
                  </a:schemeClr>
                </a:solidFill>
                <a:latin typeface="Elephant Pro" panose="00000500000000000000" pitchFamily="2" charset="0"/>
              </a:rPr>
              <a:t>5</a:t>
            </a:r>
          </a:p>
        </p:txBody>
      </p:sp>
    </p:spTree>
    <p:extLst>
      <p:ext uri="{BB962C8B-B14F-4D97-AF65-F5344CB8AC3E}">
        <p14:creationId xmlns:p14="http://schemas.microsoft.com/office/powerpoint/2010/main" val="4996323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00"/>
                                        <p:tgtEl>
                                          <p:spTgt spid="3">
                                            <p:txEl>
                                              <p:pRg st="0" end="0"/>
                                            </p:txEl>
                                          </p:spTgt>
                                        </p:tgtEl>
                                      </p:cBhvr>
                                    </p:animEffect>
                                  </p:childTnLst>
                                </p:cTn>
                              </p:par>
                              <p:par>
                                <p:cTn id="8" presetID="10" presetClass="entr" presetSubtype="0" fill="hold" grpId="0" nodeType="withEffect">
                                  <p:stCondLst>
                                    <p:cond delay="500"/>
                                  </p:stCondLst>
                                  <p:iterate>
                                    <p:tmPct val="10000"/>
                                  </p:iterate>
                                  <p:childTnLst>
                                    <p:set>
                                      <p:cBhvr>
                                        <p:cTn id="9" dur="1" fill="hold">
                                          <p:stCondLst>
                                            <p:cond delay="0"/>
                                          </p:stCondLst>
                                        </p:cTn>
                                        <p:tgtEl>
                                          <p:spTgt spid="2"/>
                                        </p:tgtEl>
                                        <p:attrNameLst>
                                          <p:attrName>style.visibility</p:attrName>
                                        </p:attrNameLst>
                                      </p:cBhvr>
                                      <p:to>
                                        <p:strVal val="visible"/>
                                      </p:to>
                                    </p:set>
                                    <p:animEffect transition="in" filter="fade">
                                      <p:cBhvr>
                                        <p:cTn id="10"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570DED-E942-4274-A5C5-61D0403EDC64}"/>
              </a:ext>
            </a:extLst>
          </p:cNvPr>
          <p:cNvSpPr>
            <a:spLocks noGrp="1"/>
          </p:cNvSpPr>
          <p:nvPr>
            <p:ph type="title"/>
          </p:nvPr>
        </p:nvSpPr>
        <p:spPr>
          <a:xfrm>
            <a:off x="1203236" y="163107"/>
            <a:ext cx="10031895" cy="690880"/>
          </a:xfrm>
        </p:spPr>
        <p:txBody>
          <a:bodyPr anchor="ctr">
            <a:normAutofit fontScale="90000"/>
          </a:bodyPr>
          <a:lstStyle/>
          <a:p>
            <a:pPr algn="ctr"/>
            <a:r>
              <a:rPr lang="en-US" sz="4400" b="1" u="sng" dirty="0">
                <a:solidFill>
                  <a:schemeClr val="accent1">
                    <a:lumMod val="50000"/>
                  </a:schemeClr>
                </a:solidFill>
                <a:latin typeface="Amasis MT Pro Black" panose="02040A04050005020304" pitchFamily="18" charset="0"/>
              </a:rPr>
              <a:t>Program Code</a:t>
            </a:r>
          </a:p>
        </p:txBody>
      </p:sp>
      <p:sp>
        <p:nvSpPr>
          <p:cNvPr id="7" name="Text Placeholder 6">
            <a:extLst>
              <a:ext uri="{FF2B5EF4-FFF2-40B4-BE49-F238E27FC236}">
                <a16:creationId xmlns:a16="http://schemas.microsoft.com/office/drawing/2014/main" id="{FADDAB32-E602-42AB-85E5-81A683738955}"/>
              </a:ext>
            </a:extLst>
          </p:cNvPr>
          <p:cNvSpPr>
            <a:spLocks noGrp="1"/>
          </p:cNvSpPr>
          <p:nvPr>
            <p:ph type="body" sz="half" idx="2"/>
          </p:nvPr>
        </p:nvSpPr>
        <p:spPr>
          <a:xfrm>
            <a:off x="1126436" y="357809"/>
            <a:ext cx="10108696" cy="2120347"/>
          </a:xfrm>
        </p:spPr>
        <p:txBody>
          <a:bodyPr anchor="ctr">
            <a:normAutofit/>
          </a:bodyPr>
          <a:lstStyle/>
          <a:p>
            <a:endParaRPr lang="en-US" dirty="0"/>
          </a:p>
          <a:p>
            <a:endParaRPr lang="en-US" dirty="0"/>
          </a:p>
        </p:txBody>
      </p:sp>
      <p:sp>
        <p:nvSpPr>
          <p:cNvPr id="11" name="TextBox 10">
            <a:extLst>
              <a:ext uri="{FF2B5EF4-FFF2-40B4-BE49-F238E27FC236}">
                <a16:creationId xmlns:a16="http://schemas.microsoft.com/office/drawing/2014/main" id="{D7AAE424-B99A-6E9E-3F3D-D671983504D2}"/>
              </a:ext>
            </a:extLst>
          </p:cNvPr>
          <p:cNvSpPr txBox="1"/>
          <p:nvPr/>
        </p:nvSpPr>
        <p:spPr>
          <a:xfrm>
            <a:off x="11065564" y="6380480"/>
            <a:ext cx="843280" cy="400110"/>
          </a:xfrm>
          <a:prstGeom prst="rect">
            <a:avLst/>
          </a:prstGeom>
          <a:noFill/>
        </p:spPr>
        <p:txBody>
          <a:bodyPr wrap="square" rtlCol="0">
            <a:spAutoFit/>
          </a:bodyPr>
          <a:lstStyle/>
          <a:p>
            <a:pPr algn="ctr"/>
            <a:r>
              <a:rPr lang="en-US" sz="2000" dirty="0">
                <a:solidFill>
                  <a:schemeClr val="accent2">
                    <a:lumMod val="50000"/>
                  </a:schemeClr>
                </a:solidFill>
                <a:latin typeface="Elephant Pro" panose="020B0604020202020204" pitchFamily="2" charset="0"/>
              </a:rPr>
              <a:t>6</a:t>
            </a:r>
          </a:p>
        </p:txBody>
      </p:sp>
      <p:pic>
        <p:nvPicPr>
          <p:cNvPr id="26" name="Picture 25" descr="A screenshot of a computer program">
            <a:extLst>
              <a:ext uri="{FF2B5EF4-FFF2-40B4-BE49-F238E27FC236}">
                <a16:creationId xmlns:a16="http://schemas.microsoft.com/office/drawing/2014/main" id="{5F1CE9A0-4988-18CC-FA75-4E2090CE220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53876" y="853987"/>
            <a:ext cx="9811688" cy="5526493"/>
          </a:xfrm>
          <a:prstGeom prst="rect">
            <a:avLst/>
          </a:prstGeom>
        </p:spPr>
      </p:pic>
    </p:spTree>
    <p:extLst>
      <p:ext uri="{BB962C8B-B14F-4D97-AF65-F5344CB8AC3E}">
        <p14:creationId xmlns:p14="http://schemas.microsoft.com/office/powerpoint/2010/main" val="306461853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7150724C-E3B7-DB4E-C678-F17FE626F500}"/>
              </a:ext>
            </a:extLst>
          </p:cNvPr>
          <p:cNvSpPr>
            <a:spLocks noGrp="1"/>
          </p:cNvSpPr>
          <p:nvPr>
            <p:ph type="title"/>
          </p:nvPr>
        </p:nvSpPr>
        <p:spPr>
          <a:xfrm>
            <a:off x="838200" y="53008"/>
            <a:ext cx="10515600" cy="914401"/>
          </a:xfrm>
        </p:spPr>
        <p:txBody>
          <a:bodyPr anchor="ctr">
            <a:normAutofit/>
          </a:bodyPr>
          <a:lstStyle/>
          <a:p>
            <a:pPr algn="ctr"/>
            <a:r>
              <a:rPr lang="en-US" sz="4400" b="1" u="sng" dirty="0">
                <a:solidFill>
                  <a:schemeClr val="accent1">
                    <a:lumMod val="50000"/>
                  </a:schemeClr>
                </a:solidFill>
                <a:latin typeface="Amasis MT Pro Black" panose="02040A04050005020304" pitchFamily="18" charset="0"/>
              </a:rPr>
              <a:t>Program Results</a:t>
            </a:r>
          </a:p>
        </p:txBody>
      </p:sp>
      <p:pic>
        <p:nvPicPr>
          <p:cNvPr id="8" name="Content Placeholder 7" descr="A screenshot of a computer program&#10;&#10;Description automatically generated with medium confidence">
            <a:extLst>
              <a:ext uri="{FF2B5EF4-FFF2-40B4-BE49-F238E27FC236}">
                <a16:creationId xmlns:a16="http://schemas.microsoft.com/office/drawing/2014/main" id="{5E0859C2-1CF0-A752-BE58-C76B0BAB88E4}"/>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066800" y="833377"/>
            <a:ext cx="10065026" cy="5293104"/>
          </a:xfrm>
        </p:spPr>
      </p:pic>
      <p:sp>
        <p:nvSpPr>
          <p:cNvPr id="10" name="TextBox 9">
            <a:extLst>
              <a:ext uri="{FF2B5EF4-FFF2-40B4-BE49-F238E27FC236}">
                <a16:creationId xmlns:a16="http://schemas.microsoft.com/office/drawing/2014/main" id="{179CF507-3D35-0E24-2BF0-A9D1D04A4EA4}"/>
              </a:ext>
            </a:extLst>
          </p:cNvPr>
          <p:cNvSpPr txBox="1"/>
          <p:nvPr/>
        </p:nvSpPr>
        <p:spPr>
          <a:xfrm>
            <a:off x="10698480" y="6126480"/>
            <a:ext cx="843280" cy="400110"/>
          </a:xfrm>
          <a:prstGeom prst="rect">
            <a:avLst/>
          </a:prstGeom>
          <a:noFill/>
        </p:spPr>
        <p:txBody>
          <a:bodyPr wrap="square" rtlCol="0">
            <a:spAutoFit/>
          </a:bodyPr>
          <a:lstStyle/>
          <a:p>
            <a:pPr algn="ctr"/>
            <a:r>
              <a:rPr lang="en-US" sz="2000" dirty="0">
                <a:solidFill>
                  <a:schemeClr val="accent2">
                    <a:lumMod val="50000"/>
                  </a:schemeClr>
                </a:solidFill>
                <a:latin typeface="Elephant Pro" panose="020B0604020202020204" pitchFamily="2" charset="0"/>
              </a:rPr>
              <a:t>7</a:t>
            </a:r>
          </a:p>
        </p:txBody>
      </p:sp>
    </p:spTree>
    <p:extLst>
      <p:ext uri="{BB962C8B-B14F-4D97-AF65-F5344CB8AC3E}">
        <p14:creationId xmlns:p14="http://schemas.microsoft.com/office/powerpoint/2010/main" val="1650838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47" name="Rectangle 46">
            <a:extLst>
              <a:ext uri="{FF2B5EF4-FFF2-40B4-BE49-F238E27FC236}">
                <a16:creationId xmlns:a16="http://schemas.microsoft.com/office/drawing/2014/main" id="{8E2CC403-21CD-41DF-BAC4-329D7FF03C5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A091C4CC-9F03-536F-2BE4-DC628CD00104}"/>
              </a:ext>
            </a:extLst>
          </p:cNvPr>
          <p:cNvSpPr txBox="1"/>
          <p:nvPr/>
        </p:nvSpPr>
        <p:spPr>
          <a:xfrm>
            <a:off x="1078828" y="391887"/>
            <a:ext cx="6038470" cy="6245980"/>
          </a:xfrm>
          <a:prstGeom prst="rect">
            <a:avLst/>
          </a:prstGeom>
        </p:spPr>
        <p:txBody>
          <a:bodyPr vert="horz" lIns="91440" tIns="45720" rIns="91440" bIns="45720" rtlCol="0" anchor="ctr">
            <a:normAutofit/>
          </a:bodyPr>
          <a:lstStyle/>
          <a:p>
            <a:pPr marL="0" marR="0" lvl="0" indent="0" fontAlgn="auto">
              <a:lnSpc>
                <a:spcPct val="90000"/>
              </a:lnSpc>
              <a:spcBef>
                <a:spcPct val="0"/>
              </a:spcBef>
              <a:spcAft>
                <a:spcPts val="600"/>
              </a:spcAft>
              <a:buClrTx/>
              <a:buSzTx/>
              <a:tabLst/>
              <a:defRPr/>
            </a:pPr>
            <a:r>
              <a:rPr lang="en-US" sz="6000" b="1" u="sng" kern="1200" dirty="0">
                <a:solidFill>
                  <a:schemeClr val="tx1"/>
                </a:solidFill>
                <a:latin typeface="Algerian" panose="04020705040A02060702" pitchFamily="82" charset="0"/>
                <a:ea typeface="+mj-ea"/>
                <a:cs typeface="+mj-cs"/>
              </a:rPr>
              <a:t>Module 2</a:t>
            </a:r>
            <a:endParaRPr kumimoji="0" lang="en-US" sz="6000" b="1" i="0" u="none" strike="noStrike" kern="1200" cap="none" spc="0" normalizeH="0" baseline="0" noProof="0" dirty="0">
              <a:ln>
                <a:noFill/>
              </a:ln>
              <a:solidFill>
                <a:schemeClr val="tx1"/>
              </a:solidFill>
              <a:effectLst/>
              <a:uLnTx/>
              <a:uFillTx/>
              <a:latin typeface="+mj-lt"/>
              <a:ea typeface="+mj-ea"/>
              <a:cs typeface="+mj-cs"/>
            </a:endParaRPr>
          </a:p>
        </p:txBody>
      </p:sp>
      <p:grpSp>
        <p:nvGrpSpPr>
          <p:cNvPr id="49" name="Group 48">
            <a:extLst>
              <a:ext uri="{FF2B5EF4-FFF2-40B4-BE49-F238E27FC236}">
                <a16:creationId xmlns:a16="http://schemas.microsoft.com/office/drawing/2014/main" id="{B13AA5FE-3FFC-4725-9ADD-E428544EC61B}"/>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154317"/>
            <a:ext cx="731521" cy="673460"/>
            <a:chOff x="3940602" y="308034"/>
            <a:chExt cx="2116791" cy="3428999"/>
          </a:xfrm>
          <a:solidFill>
            <a:schemeClr val="accent4"/>
          </a:solidFill>
        </p:grpSpPr>
        <p:sp>
          <p:nvSpPr>
            <p:cNvPr id="50" name="Rectangle 49">
              <a:extLst>
                <a:ext uri="{FF2B5EF4-FFF2-40B4-BE49-F238E27FC236}">
                  <a16:creationId xmlns:a16="http://schemas.microsoft.com/office/drawing/2014/main" id="{4FA70700-3F72-44D4-8175-FEB2B9B233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7093C0F6-5741-4C9D-90FF-A25824BFC57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921B2E1B-E962-432C-ADA1-2934CE3C54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54" name="Rectangle 53">
            <a:extLst>
              <a:ext uri="{FF2B5EF4-FFF2-40B4-BE49-F238E27FC236}">
                <a16:creationId xmlns:a16="http://schemas.microsoft.com/office/drawing/2014/main" id="{7653717E-6F8C-43E0-9893-C03AE87D18D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10697670" y="0"/>
            <a:ext cx="1494330" cy="68580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35BB14B4-EC3F-47C7-9AF3-B0E017B75C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66160" y="391886"/>
            <a:ext cx="4029016" cy="6017078"/>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04142D04-4A6A-5F36-4F56-8A465CB2E0E0}"/>
              </a:ext>
            </a:extLst>
          </p:cNvPr>
          <p:cNvSpPr txBox="1"/>
          <p:nvPr/>
        </p:nvSpPr>
        <p:spPr>
          <a:xfrm>
            <a:off x="7849979" y="1567543"/>
            <a:ext cx="3415593" cy="2616101"/>
          </a:xfrm>
          <a:prstGeom prst="rect">
            <a:avLst/>
          </a:prstGeom>
          <a:noFill/>
        </p:spPr>
        <p:txBody>
          <a:bodyPr wrap="square" rtlCol="0">
            <a:spAutoFit/>
          </a:bodyPr>
          <a:lstStyle/>
          <a:p>
            <a:pPr marL="0" marR="0" lvl="0" indent="0" fontAlgn="auto">
              <a:lnSpc>
                <a:spcPct val="90000"/>
              </a:lnSpc>
              <a:spcBef>
                <a:spcPct val="0"/>
              </a:spcBef>
              <a:spcAft>
                <a:spcPts val="600"/>
              </a:spcAft>
              <a:buClrTx/>
              <a:buSzTx/>
              <a:tabLst/>
              <a:defRPr/>
            </a:pPr>
            <a:endParaRPr lang="en-US" sz="3200" b="1" i="1" kern="1200" dirty="0">
              <a:solidFill>
                <a:schemeClr val="tx1"/>
              </a:solidFill>
              <a:latin typeface="+mj-lt"/>
              <a:ea typeface="+mj-ea"/>
              <a:cs typeface="+mj-cs"/>
            </a:endParaRPr>
          </a:p>
          <a:p>
            <a:pPr marL="0" marR="0" lvl="0" indent="0" fontAlgn="auto">
              <a:lnSpc>
                <a:spcPct val="90000"/>
              </a:lnSpc>
              <a:spcBef>
                <a:spcPct val="0"/>
              </a:spcBef>
              <a:spcAft>
                <a:spcPts val="600"/>
              </a:spcAft>
              <a:buClrTx/>
              <a:buSzTx/>
              <a:tabLst/>
              <a:defRPr/>
            </a:pPr>
            <a:endParaRPr lang="en-US" sz="3200" b="1" i="1" dirty="0">
              <a:latin typeface="+mj-lt"/>
              <a:ea typeface="+mj-ea"/>
              <a:cs typeface="+mj-cs"/>
            </a:endParaRPr>
          </a:p>
          <a:p>
            <a:pPr marL="0" marR="0" lvl="0" indent="0" fontAlgn="auto">
              <a:lnSpc>
                <a:spcPct val="90000"/>
              </a:lnSpc>
              <a:spcBef>
                <a:spcPct val="0"/>
              </a:spcBef>
              <a:spcAft>
                <a:spcPts val="600"/>
              </a:spcAft>
              <a:buClrTx/>
              <a:buSzTx/>
              <a:tabLst/>
              <a:defRPr/>
            </a:pPr>
            <a:r>
              <a:rPr lang="en-US" sz="3200" b="1" i="1" kern="1200" dirty="0">
                <a:solidFill>
                  <a:schemeClr val="tx1"/>
                </a:solidFill>
                <a:latin typeface="+mj-lt"/>
                <a:ea typeface="+mj-ea"/>
                <a:cs typeface="+mj-cs"/>
              </a:rPr>
              <a:t>Class Diagrams</a:t>
            </a:r>
          </a:p>
          <a:p>
            <a:pPr marL="0" marR="0" lvl="0" indent="0" fontAlgn="auto">
              <a:lnSpc>
                <a:spcPct val="90000"/>
              </a:lnSpc>
              <a:spcBef>
                <a:spcPct val="0"/>
              </a:spcBef>
              <a:spcAft>
                <a:spcPts val="600"/>
              </a:spcAft>
              <a:buClrTx/>
              <a:buSzTx/>
              <a:tabLst/>
              <a:defRPr/>
            </a:pPr>
            <a:r>
              <a:rPr lang="en-US" sz="3200" b="1" i="1" kern="1200" dirty="0">
                <a:solidFill>
                  <a:schemeClr val="tx1"/>
                </a:solidFill>
                <a:latin typeface="+mj-lt"/>
                <a:ea typeface="+mj-ea"/>
                <a:cs typeface="+mj-cs"/>
              </a:rPr>
              <a:t>Class Coding</a:t>
            </a:r>
          </a:p>
          <a:p>
            <a:pPr marL="0" marR="0" lvl="0" indent="0" fontAlgn="auto">
              <a:lnSpc>
                <a:spcPct val="90000"/>
              </a:lnSpc>
              <a:spcBef>
                <a:spcPct val="0"/>
              </a:spcBef>
              <a:spcAft>
                <a:spcPts val="600"/>
              </a:spcAft>
              <a:buClrTx/>
              <a:buSzTx/>
              <a:tabLst/>
              <a:defRPr/>
            </a:pPr>
            <a:r>
              <a:rPr lang="en-US" sz="3200" b="1" i="1" kern="1200" dirty="0">
                <a:solidFill>
                  <a:schemeClr val="tx1"/>
                </a:solidFill>
                <a:latin typeface="+mj-lt"/>
                <a:ea typeface="+mj-ea"/>
                <a:cs typeface="+mj-cs"/>
              </a:rPr>
              <a:t>Unit Testing</a:t>
            </a:r>
          </a:p>
        </p:txBody>
      </p:sp>
      <p:sp>
        <p:nvSpPr>
          <p:cNvPr id="4" name="Date Placeholder 12">
            <a:extLst>
              <a:ext uri="{FF2B5EF4-FFF2-40B4-BE49-F238E27FC236}">
                <a16:creationId xmlns:a16="http://schemas.microsoft.com/office/drawing/2014/main" id="{1B2DA968-3926-8E0E-B8C9-F34100A0D694}"/>
              </a:ext>
            </a:extLst>
          </p:cNvPr>
          <p:cNvSpPr>
            <a:spLocks noGrp="1"/>
          </p:cNvSpPr>
          <p:nvPr>
            <p:ph type="dt" sz="half" idx="10"/>
          </p:nvPr>
        </p:nvSpPr>
        <p:spPr>
          <a:xfrm>
            <a:off x="9158175" y="5860474"/>
            <a:ext cx="2312336" cy="548490"/>
          </a:xfrm>
        </p:spPr>
        <p:txBody>
          <a:bodyPr lIns="0" tIns="0" rIns="0" bIns="0">
            <a:normAutofit/>
          </a:bodyPr>
          <a:lstStyle/>
          <a:p>
            <a:pPr algn="r">
              <a:spcAft>
                <a:spcPts val="600"/>
              </a:spcAft>
            </a:pPr>
            <a:r>
              <a:rPr lang="en-US" sz="2000" dirty="0">
                <a:solidFill>
                  <a:schemeClr val="accent2">
                    <a:lumMod val="50000"/>
                  </a:schemeClr>
                </a:solidFill>
                <a:latin typeface="Elephant Pro" panose="00000500000000000000" pitchFamily="2" charset="0"/>
              </a:rPr>
              <a:t>8</a:t>
            </a:r>
          </a:p>
        </p:txBody>
      </p:sp>
    </p:spTree>
    <p:extLst>
      <p:ext uri="{BB962C8B-B14F-4D97-AF65-F5344CB8AC3E}">
        <p14:creationId xmlns:p14="http://schemas.microsoft.com/office/powerpoint/2010/main" val="11268313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9" name="Picture Placeholder 8" descr="A screenshot of a computer">
            <a:extLst>
              <a:ext uri="{FF2B5EF4-FFF2-40B4-BE49-F238E27FC236}">
                <a16:creationId xmlns:a16="http://schemas.microsoft.com/office/drawing/2014/main" id="{C0E1CD3B-6A79-2B33-84C7-9CF12ED9987E}"/>
              </a:ext>
            </a:extLst>
          </p:cNvPr>
          <p:cNvPicPr>
            <a:picLocks noGrp="1" noChangeAspect="1"/>
          </p:cNvPicPr>
          <p:nvPr>
            <p:ph type="pic" idx="1"/>
          </p:nvPr>
        </p:nvPicPr>
        <p:blipFill>
          <a:blip r:embed="rId2">
            <a:extLst>
              <a:ext uri="{28A0092B-C50C-407E-A947-70E740481C1C}">
                <a14:useLocalDpi xmlns:a14="http://schemas.microsoft.com/office/drawing/2010/main" val="0"/>
              </a:ext>
            </a:extLst>
          </a:blip>
          <a:srcRect t="6532" b="6532"/>
          <a:stretch>
            <a:fillRect/>
          </a:stretch>
        </p:blipFill>
        <p:spPr>
          <a:xfrm>
            <a:off x="1280795" y="875665"/>
            <a:ext cx="10298113" cy="5067935"/>
          </a:xfrm>
        </p:spPr>
      </p:pic>
      <p:sp>
        <p:nvSpPr>
          <p:cNvPr id="3" name="Title 1">
            <a:extLst>
              <a:ext uri="{FF2B5EF4-FFF2-40B4-BE49-F238E27FC236}">
                <a16:creationId xmlns:a16="http://schemas.microsoft.com/office/drawing/2014/main" id="{76B7F22A-6231-D61A-638B-32C434710988}"/>
              </a:ext>
            </a:extLst>
          </p:cNvPr>
          <p:cNvSpPr txBox="1">
            <a:spLocks/>
          </p:cNvSpPr>
          <p:nvPr/>
        </p:nvSpPr>
        <p:spPr>
          <a:xfrm rot="5400000">
            <a:off x="-2325093" y="2968270"/>
            <a:ext cx="5974079" cy="1033226"/>
          </a:xfrm>
          <a:prstGeom prst="rect">
            <a:avLst/>
          </a:prstGeom>
        </p:spPr>
        <p:txBody>
          <a:bodyPr vert="horz" lIns="91440" tIns="45720" rIns="91440" bIns="45720" rtlCol="0" anchor="b">
            <a:noAutofit/>
          </a:bodyPr>
          <a:lstStyle>
            <a:lvl1pPr algn="l" defTabSz="914400" rtl="0" eaLnBrk="1" latinLnBrk="0" hangingPunct="1">
              <a:lnSpc>
                <a:spcPct val="90000"/>
              </a:lnSpc>
              <a:spcBef>
                <a:spcPct val="0"/>
              </a:spcBef>
              <a:buNone/>
              <a:defRPr sz="3200" kern="1200">
                <a:solidFill>
                  <a:schemeClr val="tx1"/>
                </a:solidFill>
                <a:latin typeface="+mj-lt"/>
                <a:ea typeface="+mj-ea"/>
                <a:cs typeface="+mj-cs"/>
              </a:defRPr>
            </a:lvl1pPr>
          </a:lstStyle>
          <a:p>
            <a:pPr algn="ctr"/>
            <a:r>
              <a:rPr lang="en-US" sz="6000" b="1" dirty="0">
                <a:solidFill>
                  <a:schemeClr val="accent1">
                    <a:lumMod val="75000"/>
                  </a:schemeClr>
                </a:solidFill>
                <a:latin typeface="Trade Gothic Inline" panose="020B0504030203020204" pitchFamily="34" charset="0"/>
              </a:rPr>
              <a:t>Class Diagram</a:t>
            </a:r>
          </a:p>
        </p:txBody>
      </p:sp>
      <p:sp>
        <p:nvSpPr>
          <p:cNvPr id="13" name="TextBox 12">
            <a:extLst>
              <a:ext uri="{FF2B5EF4-FFF2-40B4-BE49-F238E27FC236}">
                <a16:creationId xmlns:a16="http://schemas.microsoft.com/office/drawing/2014/main" id="{5D6CCD36-E656-C6DB-4BFD-442773A98601}"/>
              </a:ext>
            </a:extLst>
          </p:cNvPr>
          <p:cNvSpPr txBox="1"/>
          <p:nvPr/>
        </p:nvSpPr>
        <p:spPr>
          <a:xfrm>
            <a:off x="10720552" y="6318031"/>
            <a:ext cx="768333" cy="400110"/>
          </a:xfrm>
          <a:prstGeom prst="rect">
            <a:avLst/>
          </a:prstGeom>
          <a:noFill/>
        </p:spPr>
        <p:txBody>
          <a:bodyPr wrap="square" rtlCol="0" anchor="ctr">
            <a:spAutoFit/>
          </a:bodyPr>
          <a:lstStyle/>
          <a:p>
            <a:pPr algn="ctr"/>
            <a:r>
              <a:rPr lang="en-US" sz="2000" dirty="0">
                <a:solidFill>
                  <a:schemeClr val="accent2">
                    <a:lumMod val="50000"/>
                  </a:schemeClr>
                </a:solidFill>
                <a:latin typeface="Elephant Pro" panose="00000500000000000000" pitchFamily="2" charset="0"/>
              </a:rPr>
              <a:t>9</a:t>
            </a:r>
          </a:p>
        </p:txBody>
      </p:sp>
    </p:spTree>
    <p:extLst>
      <p:ext uri="{BB962C8B-B14F-4D97-AF65-F5344CB8AC3E}">
        <p14:creationId xmlns:p14="http://schemas.microsoft.com/office/powerpoint/2010/main" val="94687382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2101</TotalTime>
  <Words>1234</Words>
  <Application>Microsoft Office PowerPoint</Application>
  <PresentationFormat>Widescreen</PresentationFormat>
  <Paragraphs>155</Paragraphs>
  <Slides>33</Slides>
  <Notes>2</Notes>
  <HiddenSlides>0</HiddenSlides>
  <MMClips>0</MMClips>
  <ScaleCrop>false</ScaleCrop>
  <HeadingPairs>
    <vt:vector size="6" baseType="variant">
      <vt:variant>
        <vt:lpstr>Fonts Used</vt:lpstr>
      </vt:variant>
      <vt:variant>
        <vt:i4>14</vt:i4>
      </vt:variant>
      <vt:variant>
        <vt:lpstr>Theme</vt:lpstr>
      </vt:variant>
      <vt:variant>
        <vt:i4>2</vt:i4>
      </vt:variant>
      <vt:variant>
        <vt:lpstr>Slide Titles</vt:lpstr>
      </vt:variant>
      <vt:variant>
        <vt:i4>33</vt:i4>
      </vt:variant>
    </vt:vector>
  </HeadingPairs>
  <TitlesOfParts>
    <vt:vector size="49" baseType="lpstr">
      <vt:lpstr>Aharoni</vt:lpstr>
      <vt:lpstr>Algerian</vt:lpstr>
      <vt:lpstr>Amasis MT Pro</vt:lpstr>
      <vt:lpstr>Amasis MT Pro Black</vt:lpstr>
      <vt:lpstr>Amasis MT Pro Light</vt:lpstr>
      <vt:lpstr>Arial</vt:lpstr>
      <vt:lpstr>Calibri</vt:lpstr>
      <vt:lpstr>Calibri Light</vt:lpstr>
      <vt:lpstr>Courier New</vt:lpstr>
      <vt:lpstr>Elephant Pro</vt:lpstr>
      <vt:lpstr>Symbol</vt:lpstr>
      <vt:lpstr>Times New Roman</vt:lpstr>
      <vt:lpstr>Trade Gothic Inline</vt:lpstr>
      <vt:lpstr>Wingdings</vt:lpstr>
      <vt:lpstr>Office Theme</vt:lpstr>
      <vt:lpstr>1_Office Theme</vt:lpstr>
      <vt:lpstr>object-oriented Python  stock tracking  application  CEIS150</vt:lpstr>
      <vt:lpstr>Introduction</vt:lpstr>
      <vt:lpstr>Mod 1: Software Environment Setup Mod 2: Class Diagrams, Class Coding, Unit Testing Mod 3: Text-Based User Interface, Summary Report Mod 4: Inheritance, Summary Report Mod 5: Creating a Chart Mod 6: Loading Data Mod 7: GUI  </vt:lpstr>
      <vt:lpstr>Objectives  </vt:lpstr>
      <vt:lpstr>Module 1</vt:lpstr>
      <vt:lpstr>Program Code</vt:lpstr>
      <vt:lpstr>Program Results</vt:lpstr>
      <vt:lpstr>PowerPoint Presentation</vt:lpstr>
      <vt:lpstr>PowerPoint Presentation</vt:lpstr>
      <vt:lpstr>PowerPoint Presentation</vt:lpstr>
      <vt:lpstr>My Unit Test</vt:lpstr>
      <vt:lpstr>PowerPoint Presentation</vt:lpstr>
      <vt:lpstr>Adding a Stock</vt:lpstr>
      <vt:lpstr>Listing 3 Stocks</vt:lpstr>
      <vt:lpstr>Daily Data</vt:lpstr>
      <vt:lpstr>Module 4</vt:lpstr>
      <vt:lpstr>Unit Tests</vt:lpstr>
      <vt:lpstr>Stock menu program</vt:lpstr>
      <vt:lpstr>Module 5</vt:lpstr>
      <vt:lpstr>Bar Chart</vt:lpstr>
      <vt:lpstr>Module 6</vt:lpstr>
      <vt:lpstr>Importing data </vt:lpstr>
      <vt:lpstr>Importing data (cont’D)</vt:lpstr>
      <vt:lpstr>Importing data (cont’D)</vt:lpstr>
      <vt:lpstr>Module 7</vt:lpstr>
      <vt:lpstr>Stocks in GUI</vt:lpstr>
      <vt:lpstr>History Tab</vt:lpstr>
      <vt:lpstr>Report Complete</vt:lpstr>
      <vt:lpstr>What I Learned from this Project, page 1</vt:lpstr>
      <vt:lpstr>What I Learned from this Project, page 2</vt:lpstr>
      <vt:lpstr>Carer Skills Developed on this Project</vt:lpstr>
      <vt:lpstr>Conclusion</vt:lpstr>
      <vt:lpstr>Thank You  for  Stopping by!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CEIS150 Modules 1- 7</dc:title>
  <dc:creator>Barbara Ecke</dc:creator>
  <cp:lastModifiedBy>Barbara Ecke</cp:lastModifiedBy>
  <cp:revision>1</cp:revision>
  <dcterms:created xsi:type="dcterms:W3CDTF">2023-06-20T00:48:15Z</dcterms:created>
  <dcterms:modified xsi:type="dcterms:W3CDTF">2023-06-22T03:28:29Z</dcterms:modified>
</cp:coreProperties>
</file>

<file path=docProps/thumbnail.jpeg>
</file>